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96" r:id="rId2"/>
    <p:sldMasterId id="2147483684" r:id="rId3"/>
  </p:sldMasterIdLst>
  <p:notesMasterIdLst>
    <p:notesMasterId r:id="rId5"/>
  </p:notesMasterIdLst>
  <p:sldIdLst>
    <p:sldId id="262" r:id="rId4"/>
  </p:sldIdLst>
  <p:sldSz cx="13704888" cy="24347488"/>
  <p:notesSz cx="9144000" cy="6858000"/>
  <p:defaultTextStyle>
    <a:defPPr>
      <a:defRPr lang="tr-TR"/>
    </a:defPPr>
    <a:lvl1pPr marL="0" algn="l" defTabSz="1826104" rtl="0" eaLnBrk="1" latinLnBrk="0" hangingPunct="1">
      <a:defRPr sz="3597" kern="1200">
        <a:solidFill>
          <a:schemeClr val="tx1"/>
        </a:solidFill>
        <a:latin typeface="+mn-lt"/>
        <a:ea typeface="+mn-ea"/>
        <a:cs typeface="+mn-cs"/>
      </a:defRPr>
    </a:lvl1pPr>
    <a:lvl2pPr marL="913054" algn="l" defTabSz="1826104" rtl="0" eaLnBrk="1" latinLnBrk="0" hangingPunct="1">
      <a:defRPr sz="3597" kern="1200">
        <a:solidFill>
          <a:schemeClr val="tx1"/>
        </a:solidFill>
        <a:latin typeface="+mn-lt"/>
        <a:ea typeface="+mn-ea"/>
        <a:cs typeface="+mn-cs"/>
      </a:defRPr>
    </a:lvl2pPr>
    <a:lvl3pPr marL="1826104" algn="l" defTabSz="1826104" rtl="0" eaLnBrk="1" latinLnBrk="0" hangingPunct="1">
      <a:defRPr sz="3597" kern="1200">
        <a:solidFill>
          <a:schemeClr val="tx1"/>
        </a:solidFill>
        <a:latin typeface="+mn-lt"/>
        <a:ea typeface="+mn-ea"/>
        <a:cs typeface="+mn-cs"/>
      </a:defRPr>
    </a:lvl3pPr>
    <a:lvl4pPr marL="2739160" algn="l" defTabSz="1826104" rtl="0" eaLnBrk="1" latinLnBrk="0" hangingPunct="1">
      <a:defRPr sz="3597" kern="1200">
        <a:solidFill>
          <a:schemeClr val="tx1"/>
        </a:solidFill>
        <a:latin typeface="+mn-lt"/>
        <a:ea typeface="+mn-ea"/>
        <a:cs typeface="+mn-cs"/>
      </a:defRPr>
    </a:lvl4pPr>
    <a:lvl5pPr marL="3652211" algn="l" defTabSz="1826104" rtl="0" eaLnBrk="1" latinLnBrk="0" hangingPunct="1">
      <a:defRPr sz="3597" kern="1200">
        <a:solidFill>
          <a:schemeClr val="tx1"/>
        </a:solidFill>
        <a:latin typeface="+mn-lt"/>
        <a:ea typeface="+mn-ea"/>
        <a:cs typeface="+mn-cs"/>
      </a:defRPr>
    </a:lvl5pPr>
    <a:lvl6pPr marL="4565265" algn="l" defTabSz="1826104" rtl="0" eaLnBrk="1" latinLnBrk="0" hangingPunct="1">
      <a:defRPr sz="3597" kern="1200">
        <a:solidFill>
          <a:schemeClr val="tx1"/>
        </a:solidFill>
        <a:latin typeface="+mn-lt"/>
        <a:ea typeface="+mn-ea"/>
        <a:cs typeface="+mn-cs"/>
      </a:defRPr>
    </a:lvl6pPr>
    <a:lvl7pPr marL="5478315" algn="l" defTabSz="1826104" rtl="0" eaLnBrk="1" latinLnBrk="0" hangingPunct="1">
      <a:defRPr sz="3597" kern="1200">
        <a:solidFill>
          <a:schemeClr val="tx1"/>
        </a:solidFill>
        <a:latin typeface="+mn-lt"/>
        <a:ea typeface="+mn-ea"/>
        <a:cs typeface="+mn-cs"/>
      </a:defRPr>
    </a:lvl7pPr>
    <a:lvl8pPr marL="6391369" algn="l" defTabSz="1826104" rtl="0" eaLnBrk="1" latinLnBrk="0" hangingPunct="1">
      <a:defRPr sz="3597" kern="1200">
        <a:solidFill>
          <a:schemeClr val="tx1"/>
        </a:solidFill>
        <a:latin typeface="+mn-lt"/>
        <a:ea typeface="+mn-ea"/>
        <a:cs typeface="+mn-cs"/>
      </a:defRPr>
    </a:lvl8pPr>
    <a:lvl9pPr marL="7304419" algn="l" defTabSz="1826104" rtl="0" eaLnBrk="1" latinLnBrk="0" hangingPunct="1">
      <a:defRPr sz="35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88CB"/>
    <a:srgbClr val="B46B7F"/>
    <a:srgbClr val="6D0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2"/>
    <p:restoredTop sz="97698"/>
  </p:normalViewPr>
  <p:slideViewPr>
    <p:cSldViewPr snapToGrid="0" snapToObjects="1">
      <p:cViewPr varScale="1">
        <p:scale>
          <a:sx n="40" d="100"/>
          <a:sy n="40" d="100"/>
        </p:scale>
        <p:origin x="2720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6A0D9-DA26-7A43-95F1-194C96A1699D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21125" y="857250"/>
            <a:ext cx="130175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B5D04-28EE-1543-9E43-E741DF663F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428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05972" rtl="0" eaLnBrk="1" latinLnBrk="0" hangingPunct="1">
      <a:defRPr sz="4994" kern="1200">
        <a:solidFill>
          <a:schemeClr val="tx1"/>
        </a:solidFill>
        <a:latin typeface="+mn-lt"/>
        <a:ea typeface="+mn-ea"/>
        <a:cs typeface="+mn-cs"/>
      </a:defRPr>
    </a:lvl1pPr>
    <a:lvl2pPr marL="1902986" algn="l" defTabSz="3805972" rtl="0" eaLnBrk="1" latinLnBrk="0" hangingPunct="1">
      <a:defRPr sz="4994" kern="1200">
        <a:solidFill>
          <a:schemeClr val="tx1"/>
        </a:solidFill>
        <a:latin typeface="+mn-lt"/>
        <a:ea typeface="+mn-ea"/>
        <a:cs typeface="+mn-cs"/>
      </a:defRPr>
    </a:lvl2pPr>
    <a:lvl3pPr marL="3805972" algn="l" defTabSz="3805972" rtl="0" eaLnBrk="1" latinLnBrk="0" hangingPunct="1">
      <a:defRPr sz="4994" kern="1200">
        <a:solidFill>
          <a:schemeClr val="tx1"/>
        </a:solidFill>
        <a:latin typeface="+mn-lt"/>
        <a:ea typeface="+mn-ea"/>
        <a:cs typeface="+mn-cs"/>
      </a:defRPr>
    </a:lvl3pPr>
    <a:lvl4pPr marL="5708958" algn="l" defTabSz="3805972" rtl="0" eaLnBrk="1" latinLnBrk="0" hangingPunct="1">
      <a:defRPr sz="4994" kern="1200">
        <a:solidFill>
          <a:schemeClr val="tx1"/>
        </a:solidFill>
        <a:latin typeface="+mn-lt"/>
        <a:ea typeface="+mn-ea"/>
        <a:cs typeface="+mn-cs"/>
      </a:defRPr>
    </a:lvl4pPr>
    <a:lvl5pPr marL="7611944" algn="l" defTabSz="3805972" rtl="0" eaLnBrk="1" latinLnBrk="0" hangingPunct="1">
      <a:defRPr sz="4994" kern="1200">
        <a:solidFill>
          <a:schemeClr val="tx1"/>
        </a:solidFill>
        <a:latin typeface="+mn-lt"/>
        <a:ea typeface="+mn-ea"/>
        <a:cs typeface="+mn-cs"/>
      </a:defRPr>
    </a:lvl5pPr>
    <a:lvl6pPr marL="9514930" algn="l" defTabSz="3805972" rtl="0" eaLnBrk="1" latinLnBrk="0" hangingPunct="1">
      <a:defRPr sz="4994" kern="1200">
        <a:solidFill>
          <a:schemeClr val="tx1"/>
        </a:solidFill>
        <a:latin typeface="+mn-lt"/>
        <a:ea typeface="+mn-ea"/>
        <a:cs typeface="+mn-cs"/>
      </a:defRPr>
    </a:lvl6pPr>
    <a:lvl7pPr marL="11417916" algn="l" defTabSz="3805972" rtl="0" eaLnBrk="1" latinLnBrk="0" hangingPunct="1">
      <a:defRPr sz="4994" kern="1200">
        <a:solidFill>
          <a:schemeClr val="tx1"/>
        </a:solidFill>
        <a:latin typeface="+mn-lt"/>
        <a:ea typeface="+mn-ea"/>
        <a:cs typeface="+mn-cs"/>
      </a:defRPr>
    </a:lvl7pPr>
    <a:lvl8pPr marL="13320901" algn="l" defTabSz="3805972" rtl="0" eaLnBrk="1" latinLnBrk="0" hangingPunct="1">
      <a:defRPr sz="4994" kern="1200">
        <a:solidFill>
          <a:schemeClr val="tx1"/>
        </a:solidFill>
        <a:latin typeface="+mn-lt"/>
        <a:ea typeface="+mn-ea"/>
        <a:cs typeface="+mn-cs"/>
      </a:defRPr>
    </a:lvl8pPr>
    <a:lvl9pPr marL="15223888" algn="l" defTabSz="3805972" rtl="0" eaLnBrk="1" latinLnBrk="0" hangingPunct="1">
      <a:defRPr sz="499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 6"/>
          <p:cNvGrpSpPr/>
          <p:nvPr userDrawn="1"/>
        </p:nvGrpSpPr>
        <p:grpSpPr>
          <a:xfrm>
            <a:off x="363" y="3"/>
            <a:ext cx="13752535" cy="24347489"/>
            <a:chOff x="437" y="3"/>
            <a:chExt cx="16527574" cy="29232228"/>
          </a:xfrm>
        </p:grpSpPr>
        <p:pic>
          <p:nvPicPr>
            <p:cNvPr id="8" name="Resim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7" y="3233848"/>
              <a:ext cx="16469418" cy="674038"/>
            </a:xfrm>
            <a:prstGeom prst="rect">
              <a:avLst/>
            </a:prstGeom>
          </p:spPr>
        </p:pic>
        <p:pic>
          <p:nvPicPr>
            <p:cNvPr id="9" name="Resim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1" y="3"/>
              <a:ext cx="16469421" cy="674038"/>
            </a:xfrm>
            <a:prstGeom prst="rect">
              <a:avLst/>
            </a:prstGeom>
          </p:spPr>
        </p:pic>
        <p:pic>
          <p:nvPicPr>
            <p:cNvPr id="10" name="Resim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922" y="234453"/>
              <a:ext cx="3952340" cy="3792654"/>
            </a:xfrm>
            <a:prstGeom prst="rect">
              <a:avLst/>
            </a:prstGeom>
          </p:spPr>
        </p:pic>
        <p:sp>
          <p:nvSpPr>
            <p:cNvPr id="11" name="Metin kutusu 10"/>
            <p:cNvSpPr txBox="1"/>
            <p:nvPr/>
          </p:nvSpPr>
          <p:spPr>
            <a:xfrm>
              <a:off x="3370651" y="997170"/>
              <a:ext cx="13099218" cy="1987552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tr-TR" sz="4890" b="1" dirty="0">
                  <a:solidFill>
                    <a:srgbClr val="7030A0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6th International </a:t>
              </a:r>
              <a:br>
                <a:rPr lang="tr-TR" sz="4890" b="1" dirty="0">
                  <a:solidFill>
                    <a:srgbClr val="7030A0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</a:br>
              <a:r>
                <a:rPr lang="tr-TR" sz="4890" b="1" dirty="0">
                  <a:solidFill>
                    <a:srgbClr val="7030A0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Trakya </a:t>
              </a:r>
              <a:r>
                <a:rPr lang="tr-TR" sz="4890" b="1" dirty="0" err="1">
                  <a:solidFill>
                    <a:srgbClr val="7030A0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Family</a:t>
              </a:r>
              <a:r>
                <a:rPr lang="tr-TR" sz="4890" b="1" dirty="0">
                  <a:solidFill>
                    <a:srgbClr val="7030A0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 </a:t>
              </a:r>
              <a:r>
                <a:rPr lang="tr-TR" sz="4890" b="1" dirty="0" err="1">
                  <a:solidFill>
                    <a:srgbClr val="7030A0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Medicine</a:t>
              </a:r>
              <a:r>
                <a:rPr lang="tr-TR" sz="4890" b="1" dirty="0">
                  <a:solidFill>
                    <a:srgbClr val="7030A0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 </a:t>
              </a:r>
              <a:r>
                <a:rPr lang="tr-TR" sz="4890" b="1" dirty="0" err="1">
                  <a:solidFill>
                    <a:srgbClr val="7030A0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Congress</a:t>
              </a:r>
              <a:endParaRPr lang="tr-TR" sz="4890" b="1" dirty="0">
                <a:solidFill>
                  <a:srgbClr val="7030A0"/>
                </a:solidFill>
                <a:latin typeface="Palatino Linotype" charset="0"/>
                <a:ea typeface="Palatino Linotype" charset="0"/>
                <a:cs typeface="Palatino Linotype" charset="0"/>
              </a:endParaRPr>
            </a:p>
          </p:txBody>
        </p:sp>
        <p:pic>
          <p:nvPicPr>
            <p:cNvPr id="12" name="Resim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4" y="28273468"/>
              <a:ext cx="16469420" cy="958763"/>
            </a:xfrm>
            <a:prstGeom prst="rect">
              <a:avLst/>
            </a:prstGeom>
          </p:spPr>
        </p:pic>
        <p:sp>
          <p:nvSpPr>
            <p:cNvPr id="13" name="Metin kutusu 12"/>
            <p:cNvSpPr txBox="1"/>
            <p:nvPr/>
          </p:nvSpPr>
          <p:spPr>
            <a:xfrm>
              <a:off x="410737" y="130545"/>
              <a:ext cx="15649455" cy="4893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956" b="1" dirty="0" err="1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www.tahek.org</a:t>
              </a:r>
              <a:endParaRPr lang="tr-TR" sz="1956" b="1" dirty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endParaRPr>
            </a:p>
          </p:txBody>
        </p:sp>
        <p:sp>
          <p:nvSpPr>
            <p:cNvPr id="14" name="Metin kutusu 13"/>
            <p:cNvSpPr txBox="1"/>
            <p:nvPr/>
          </p:nvSpPr>
          <p:spPr>
            <a:xfrm>
              <a:off x="124923" y="28541323"/>
              <a:ext cx="5011344" cy="487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38" dirty="0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 Balkan </a:t>
              </a:r>
              <a:r>
                <a:rPr lang="tr-TR" sz="2038" dirty="0" err="1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Congress</a:t>
              </a:r>
              <a:r>
                <a:rPr lang="tr-TR" sz="2038" dirty="0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 Center - Edirne</a:t>
              </a:r>
            </a:p>
          </p:txBody>
        </p:sp>
        <p:sp>
          <p:nvSpPr>
            <p:cNvPr id="15" name="Metin kutusu 14"/>
            <p:cNvSpPr txBox="1"/>
            <p:nvPr/>
          </p:nvSpPr>
          <p:spPr>
            <a:xfrm>
              <a:off x="14271444" y="28476048"/>
              <a:ext cx="2256567" cy="505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038" b="1" dirty="0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/ </a:t>
              </a:r>
              <a:r>
                <a:rPr lang="tr-TR" sz="2038" b="1" dirty="0" err="1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tahekint</a:t>
              </a:r>
              <a:endParaRPr lang="tr-TR" sz="2038" b="1" dirty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endParaRPr>
            </a:p>
          </p:txBody>
        </p:sp>
        <p:sp>
          <p:nvSpPr>
            <p:cNvPr id="16" name="Dikdörtgen 15"/>
            <p:cNvSpPr/>
            <p:nvPr/>
          </p:nvSpPr>
          <p:spPr>
            <a:xfrm>
              <a:off x="410737" y="3321750"/>
              <a:ext cx="15649455" cy="5518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sz="2282" b="1" dirty="0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15-19 </a:t>
              </a:r>
              <a:r>
                <a:rPr lang="tr-TR" sz="2282" b="1" dirty="0" err="1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March</a:t>
              </a:r>
              <a:r>
                <a:rPr lang="tr-TR" sz="2282" b="1" dirty="0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 2017 </a:t>
              </a:r>
              <a:r>
                <a:rPr lang="mr-IN" sz="2282" b="1" dirty="0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–</a:t>
              </a:r>
              <a:r>
                <a:rPr lang="tr-TR" sz="2282" b="1" dirty="0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 Edirne - </a:t>
              </a:r>
              <a:r>
                <a:rPr lang="tr-TR" sz="2282" b="1" dirty="0" err="1">
                  <a:solidFill>
                    <a:schemeClr val="bg1"/>
                  </a:solidFill>
                  <a:latin typeface="Palatino Linotype" charset="0"/>
                  <a:ea typeface="Palatino Linotype" charset="0"/>
                  <a:cs typeface="Palatino Linotype" charset="0"/>
                </a:rPr>
                <a:t>Turkey</a:t>
              </a:r>
              <a:endParaRPr lang="tr-TR" sz="2282" b="1" dirty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endParaRPr>
            </a:p>
          </p:txBody>
        </p:sp>
        <p:pic>
          <p:nvPicPr>
            <p:cNvPr id="17" name="Resim 1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9146" y="28348519"/>
              <a:ext cx="2587994" cy="8626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17943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6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07562" y="1296281"/>
            <a:ext cx="2955115" cy="2063336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214" y="1296281"/>
            <a:ext cx="8694037" cy="20633369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09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BCC216-A8AE-C549-B815-E3F5455D0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3322" y="3984702"/>
            <a:ext cx="10278246" cy="8476131"/>
          </a:xfrm>
        </p:spPr>
        <p:txBody>
          <a:bodyPr anchor="b"/>
          <a:lstStyle>
            <a:lvl1pPr algn="ctr">
              <a:defRPr sz="6218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D90E50D-21E1-1D42-828B-4433D0A04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3322" y="12788231"/>
            <a:ext cx="10278246" cy="5878341"/>
          </a:xfrm>
        </p:spPr>
        <p:txBody>
          <a:bodyPr/>
          <a:lstStyle>
            <a:lvl1pPr marL="0" indent="0" algn="ctr">
              <a:buNone/>
              <a:defRPr sz="2487"/>
            </a:lvl1pPr>
            <a:lvl2pPr marL="473842" indent="0" algn="ctr">
              <a:buNone/>
              <a:defRPr sz="2073"/>
            </a:lvl2pPr>
            <a:lvl3pPr marL="947684" indent="0" algn="ctr">
              <a:buNone/>
              <a:defRPr sz="1866"/>
            </a:lvl3pPr>
            <a:lvl4pPr marL="1421526" indent="0" algn="ctr">
              <a:buNone/>
              <a:defRPr sz="1658"/>
            </a:lvl4pPr>
            <a:lvl5pPr marL="1895368" indent="0" algn="ctr">
              <a:buNone/>
              <a:defRPr sz="1658"/>
            </a:lvl5pPr>
            <a:lvl6pPr marL="2369210" indent="0" algn="ctr">
              <a:buNone/>
              <a:defRPr sz="1658"/>
            </a:lvl6pPr>
            <a:lvl7pPr marL="2843052" indent="0" algn="ctr">
              <a:buNone/>
              <a:defRPr sz="1658"/>
            </a:lvl7pPr>
            <a:lvl8pPr marL="3316895" indent="0" algn="ctr">
              <a:buNone/>
              <a:defRPr sz="1658"/>
            </a:lvl8pPr>
            <a:lvl9pPr marL="3790737" indent="0" algn="ctr">
              <a:buNone/>
              <a:defRPr sz="1658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7F55C1E-C2B5-F948-9603-6F60271D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AFBF3C-CA82-C947-B3FD-2C7495047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73E75E-9FB4-254B-94FF-338D5AF1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327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138D869-52B8-5C45-8EC8-B67FD58A6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AFDE58-D855-D44D-8C10-61EE429487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57BC7E-ACA7-E846-882D-63EC40ACD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F60568-E296-1D42-8D81-0722868DB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A078AB3-75AD-8540-B163-5EEBA0CB2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63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704A7DD-32AB-0A4F-8860-508F90D28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609" y="6069186"/>
            <a:ext cx="11820234" cy="10127923"/>
          </a:xfrm>
        </p:spPr>
        <p:txBody>
          <a:bodyPr anchor="b"/>
          <a:lstStyle>
            <a:lvl1pPr>
              <a:defRPr sz="6218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E6A9B82-A860-484A-A3A3-17A6B36B2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5609" y="16294176"/>
            <a:ext cx="11820234" cy="5325551"/>
          </a:xfrm>
        </p:spPr>
        <p:txBody>
          <a:bodyPr/>
          <a:lstStyle>
            <a:lvl1pPr marL="0" indent="0">
              <a:buNone/>
              <a:defRPr sz="2487">
                <a:solidFill>
                  <a:schemeClr val="tx1">
                    <a:tint val="75000"/>
                  </a:schemeClr>
                </a:solidFill>
              </a:defRPr>
            </a:lvl1pPr>
            <a:lvl2pPr marL="473842" indent="0">
              <a:buNone/>
              <a:defRPr sz="2073">
                <a:solidFill>
                  <a:schemeClr val="tx1">
                    <a:tint val="75000"/>
                  </a:schemeClr>
                </a:solidFill>
              </a:defRPr>
            </a:lvl2pPr>
            <a:lvl3pPr marL="947684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3pPr>
            <a:lvl4pPr marL="1421526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4pPr>
            <a:lvl5pPr marL="1895368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5pPr>
            <a:lvl6pPr marL="2369210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6pPr>
            <a:lvl7pPr marL="2843052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7pPr>
            <a:lvl8pPr marL="3316895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8pPr>
            <a:lvl9pPr marL="3790737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C1DD7D-09E1-3D43-8742-FE21D8B9D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3BA0F6D-36E3-FB44-A98A-46A3D082D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296A00B-CBC8-2146-ABE8-792D99926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88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E79FCD-2BF3-B145-9670-0659A155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7D2166-1D42-F54F-9B89-AE9235E3C4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42327" y="6482134"/>
            <a:ext cx="5828651" cy="15446893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B5CE902-B2A0-2D4E-8D11-821CB7BA0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2231" y="6482134"/>
            <a:ext cx="5830330" cy="15446893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E0499E6-0410-784B-B79F-8DD927530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34BA750-CAFE-664F-A5F3-E3D5C767A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4A762C9-8302-1349-8FFB-20687AABA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25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D4BE250-7CAC-9642-A483-0A965CA5C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006" y="1296427"/>
            <a:ext cx="11820235" cy="4705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D7799EA-BC5F-B84B-9073-9E841D441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4006" y="5968829"/>
            <a:ext cx="5798415" cy="2925186"/>
          </a:xfrm>
        </p:spPr>
        <p:txBody>
          <a:bodyPr anchor="b"/>
          <a:lstStyle>
            <a:lvl1pPr marL="0" indent="0">
              <a:buNone/>
              <a:defRPr sz="2487" b="1"/>
            </a:lvl1pPr>
            <a:lvl2pPr marL="473842" indent="0">
              <a:buNone/>
              <a:defRPr sz="2073" b="1"/>
            </a:lvl2pPr>
            <a:lvl3pPr marL="947684" indent="0">
              <a:buNone/>
              <a:defRPr sz="1866" b="1"/>
            </a:lvl3pPr>
            <a:lvl4pPr marL="1421526" indent="0">
              <a:buNone/>
              <a:defRPr sz="1658" b="1"/>
            </a:lvl4pPr>
            <a:lvl5pPr marL="1895368" indent="0">
              <a:buNone/>
              <a:defRPr sz="1658" b="1"/>
            </a:lvl5pPr>
            <a:lvl6pPr marL="2369210" indent="0">
              <a:buNone/>
              <a:defRPr sz="1658" b="1"/>
            </a:lvl6pPr>
            <a:lvl7pPr marL="2843052" indent="0">
              <a:buNone/>
              <a:defRPr sz="1658" b="1"/>
            </a:lvl7pPr>
            <a:lvl8pPr marL="3316895" indent="0">
              <a:buNone/>
              <a:defRPr sz="1658" b="1"/>
            </a:lvl8pPr>
            <a:lvl9pPr marL="3790737" indent="0">
              <a:buNone/>
              <a:defRPr sz="1658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48A7DF-DA6D-B24B-8138-4AB439D7E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44006" y="8894015"/>
            <a:ext cx="5798415" cy="1308107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38620F4-2B69-5749-894F-472D8A3B54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37270" y="5968829"/>
            <a:ext cx="5826971" cy="2925186"/>
          </a:xfrm>
        </p:spPr>
        <p:txBody>
          <a:bodyPr anchor="b"/>
          <a:lstStyle>
            <a:lvl1pPr marL="0" indent="0">
              <a:buNone/>
              <a:defRPr sz="2487" b="1"/>
            </a:lvl1pPr>
            <a:lvl2pPr marL="473842" indent="0">
              <a:buNone/>
              <a:defRPr sz="2073" b="1"/>
            </a:lvl2pPr>
            <a:lvl3pPr marL="947684" indent="0">
              <a:buNone/>
              <a:defRPr sz="1866" b="1"/>
            </a:lvl3pPr>
            <a:lvl4pPr marL="1421526" indent="0">
              <a:buNone/>
              <a:defRPr sz="1658" b="1"/>
            </a:lvl4pPr>
            <a:lvl5pPr marL="1895368" indent="0">
              <a:buNone/>
              <a:defRPr sz="1658" b="1"/>
            </a:lvl5pPr>
            <a:lvl6pPr marL="2369210" indent="0">
              <a:buNone/>
              <a:defRPr sz="1658" b="1"/>
            </a:lvl6pPr>
            <a:lvl7pPr marL="2843052" indent="0">
              <a:buNone/>
              <a:defRPr sz="1658" b="1"/>
            </a:lvl7pPr>
            <a:lvl8pPr marL="3316895" indent="0">
              <a:buNone/>
              <a:defRPr sz="1658" b="1"/>
            </a:lvl8pPr>
            <a:lvl9pPr marL="3790737" indent="0">
              <a:buNone/>
              <a:defRPr sz="1658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77F013C-9865-FE4A-86B9-BEFF59F0D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37270" y="8894015"/>
            <a:ext cx="5826971" cy="1308107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04A993D-016B-AA49-B0AB-605543852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4FB8B10-5C30-2F4D-821E-8AE27D4D8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807AFC1-C390-7F49-A098-86E74F119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93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A173E5-050F-AE47-AC87-604D21DB0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79177F3-8063-4E4E-8E7A-83FD9D2C3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DF72E82-0D51-6345-B317-1D4BDD30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7E51CD6-B7FF-F14E-ABB2-6F1A91969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860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9614154-1E0C-C341-9F0C-885811272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FAAEF0D-3450-8D44-9E9E-D1E6E9D5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D3C2402-9AC1-7240-BD18-5C4DE96CD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033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F235A1-500A-F240-BF55-8E2EC0CD3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007" y="1623825"/>
            <a:ext cx="4419361" cy="5680915"/>
          </a:xfrm>
        </p:spPr>
        <p:txBody>
          <a:bodyPr anchor="b"/>
          <a:lstStyle>
            <a:lvl1pPr>
              <a:defRPr sz="3316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925C48-BA8D-834A-B018-D773C4E0D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6972" y="3505947"/>
            <a:ext cx="6937270" cy="17302691"/>
          </a:xfrm>
        </p:spPr>
        <p:txBody>
          <a:bodyPr/>
          <a:lstStyle>
            <a:lvl1pPr>
              <a:defRPr sz="3316"/>
            </a:lvl1pPr>
            <a:lvl2pPr>
              <a:defRPr sz="2902"/>
            </a:lvl2pPr>
            <a:lvl3pPr>
              <a:defRPr sz="2487"/>
            </a:lvl3pPr>
            <a:lvl4pPr>
              <a:defRPr sz="2073"/>
            </a:lvl4pPr>
            <a:lvl5pPr>
              <a:defRPr sz="2073"/>
            </a:lvl5pPr>
            <a:lvl6pPr>
              <a:defRPr sz="2073"/>
            </a:lvl6pPr>
            <a:lvl7pPr>
              <a:defRPr sz="2073"/>
            </a:lvl7pPr>
            <a:lvl8pPr>
              <a:defRPr sz="2073"/>
            </a:lvl8pPr>
            <a:lvl9pPr>
              <a:defRPr sz="2073"/>
            </a:lvl9pPr>
          </a:lstStyle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CC1C44-9608-2348-9678-C332D0230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44007" y="7304740"/>
            <a:ext cx="4419361" cy="13531866"/>
          </a:xfrm>
        </p:spPr>
        <p:txBody>
          <a:bodyPr/>
          <a:lstStyle>
            <a:lvl1pPr marL="0" indent="0">
              <a:buNone/>
              <a:defRPr sz="1658"/>
            </a:lvl1pPr>
            <a:lvl2pPr marL="473842" indent="0">
              <a:buNone/>
              <a:defRPr sz="1451"/>
            </a:lvl2pPr>
            <a:lvl3pPr marL="947684" indent="0">
              <a:buNone/>
              <a:defRPr sz="1244"/>
            </a:lvl3pPr>
            <a:lvl4pPr marL="1421526" indent="0">
              <a:buNone/>
              <a:defRPr sz="1036"/>
            </a:lvl4pPr>
            <a:lvl5pPr marL="1895368" indent="0">
              <a:buNone/>
              <a:defRPr sz="1036"/>
            </a:lvl5pPr>
            <a:lvl6pPr marL="2369210" indent="0">
              <a:buNone/>
              <a:defRPr sz="1036"/>
            </a:lvl6pPr>
            <a:lvl7pPr marL="2843052" indent="0">
              <a:buNone/>
              <a:defRPr sz="1036"/>
            </a:lvl7pPr>
            <a:lvl8pPr marL="3316895" indent="0">
              <a:buNone/>
              <a:defRPr sz="1036"/>
            </a:lvl8pPr>
            <a:lvl9pPr marL="3790737" indent="0">
              <a:buNone/>
              <a:defRPr sz="1036"/>
            </a:lvl9pPr>
          </a:lstStyle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7428B7B-EEC9-CF4B-8118-BDB1981F5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4AB74F9-F0D2-1F4B-A3C5-FFAFF37B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D003ECB-E750-084A-BC7D-D290460D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0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316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5DF98FB-902A-764C-866E-D233072E1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007" y="1623825"/>
            <a:ext cx="4419361" cy="5680915"/>
          </a:xfrm>
        </p:spPr>
        <p:txBody>
          <a:bodyPr anchor="b"/>
          <a:lstStyle>
            <a:lvl1pPr>
              <a:defRPr sz="3316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7D76B17-9F81-9F4F-AD1F-46465A0C13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26972" y="3505947"/>
            <a:ext cx="6937270" cy="17302691"/>
          </a:xfrm>
        </p:spPr>
        <p:txBody>
          <a:bodyPr/>
          <a:lstStyle>
            <a:lvl1pPr marL="0" indent="0">
              <a:buNone/>
              <a:defRPr sz="3316"/>
            </a:lvl1pPr>
            <a:lvl2pPr marL="473842" indent="0">
              <a:buNone/>
              <a:defRPr sz="2902"/>
            </a:lvl2pPr>
            <a:lvl3pPr marL="947684" indent="0">
              <a:buNone/>
              <a:defRPr sz="2487"/>
            </a:lvl3pPr>
            <a:lvl4pPr marL="1421526" indent="0">
              <a:buNone/>
              <a:defRPr sz="2073"/>
            </a:lvl4pPr>
            <a:lvl5pPr marL="1895368" indent="0">
              <a:buNone/>
              <a:defRPr sz="2073"/>
            </a:lvl5pPr>
            <a:lvl6pPr marL="2369210" indent="0">
              <a:buNone/>
              <a:defRPr sz="2073"/>
            </a:lvl6pPr>
            <a:lvl7pPr marL="2843052" indent="0">
              <a:buNone/>
              <a:defRPr sz="2073"/>
            </a:lvl7pPr>
            <a:lvl8pPr marL="3316895" indent="0">
              <a:buNone/>
              <a:defRPr sz="2073"/>
            </a:lvl8pPr>
            <a:lvl9pPr marL="3790737" indent="0">
              <a:buNone/>
              <a:defRPr sz="2073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787DEA4-6E58-A94C-824C-DE8EC3984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44007" y="7304740"/>
            <a:ext cx="4419361" cy="13531866"/>
          </a:xfrm>
        </p:spPr>
        <p:txBody>
          <a:bodyPr/>
          <a:lstStyle>
            <a:lvl1pPr marL="0" indent="0">
              <a:buNone/>
              <a:defRPr sz="1658"/>
            </a:lvl1pPr>
            <a:lvl2pPr marL="473842" indent="0">
              <a:buNone/>
              <a:defRPr sz="1451"/>
            </a:lvl2pPr>
            <a:lvl3pPr marL="947684" indent="0">
              <a:buNone/>
              <a:defRPr sz="1244"/>
            </a:lvl3pPr>
            <a:lvl4pPr marL="1421526" indent="0">
              <a:buNone/>
              <a:defRPr sz="1036"/>
            </a:lvl4pPr>
            <a:lvl5pPr marL="1895368" indent="0">
              <a:buNone/>
              <a:defRPr sz="1036"/>
            </a:lvl5pPr>
            <a:lvl6pPr marL="2369210" indent="0">
              <a:buNone/>
              <a:defRPr sz="1036"/>
            </a:lvl6pPr>
            <a:lvl7pPr marL="2843052" indent="0">
              <a:buNone/>
              <a:defRPr sz="1036"/>
            </a:lvl7pPr>
            <a:lvl8pPr marL="3316895" indent="0">
              <a:buNone/>
              <a:defRPr sz="1036"/>
            </a:lvl8pPr>
            <a:lvl9pPr marL="3790737" indent="0">
              <a:buNone/>
              <a:defRPr sz="1036"/>
            </a:lvl9pPr>
          </a:lstStyle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F21A03D-D8E4-434A-A54E-5E0C72DA8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A8E9850-B1E4-F34C-A6DA-F9ED935D0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E68A55-F2E8-C842-8F1A-365DDDD41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622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AB7423-FC98-3D4F-804D-AAD572323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30C92A8-0CDE-A447-AFF3-BCDFEB1AF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388DEA5-C0C4-3C4D-86DD-1C06F88EC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098D69-C309-E640-BC91-EB251596E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13D2FC-F694-6046-B395-6B626CA4E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558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760662C-8A33-C84B-9E3E-C6A3FED3B0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07923" y="1296427"/>
            <a:ext cx="2954638" cy="206326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E1EC57E-2DFF-4E40-BCA2-F588A2E0F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42328" y="1296427"/>
            <a:ext cx="8704342" cy="20632600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14BF04-29F2-E244-8F5E-A25E8BDA5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40EC674-5013-6D44-B0A6-52FFFFD2C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EB3F8DC-0A4A-D140-8003-51CE7E385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338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13277" y="3985193"/>
            <a:ext cx="10278335" cy="8475476"/>
          </a:xfrm>
        </p:spPr>
        <p:txBody>
          <a:bodyPr anchor="b"/>
          <a:lstStyle>
            <a:lvl1pPr algn="ctr">
              <a:defRPr sz="489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713277" y="12788580"/>
            <a:ext cx="10278335" cy="5877299"/>
          </a:xfrm>
        </p:spPr>
        <p:txBody>
          <a:bodyPr/>
          <a:lstStyle>
            <a:lvl1pPr marL="0" indent="0" algn="ctr">
              <a:buNone/>
              <a:defRPr sz="1956"/>
            </a:lvl1pPr>
            <a:lvl2pPr marL="372629" indent="0" algn="ctr">
              <a:buNone/>
              <a:defRPr sz="1630"/>
            </a:lvl2pPr>
            <a:lvl3pPr marL="745259" indent="0" algn="ctr">
              <a:buNone/>
              <a:defRPr sz="1468"/>
            </a:lvl3pPr>
            <a:lvl4pPr marL="1117888" indent="0" algn="ctr">
              <a:buNone/>
              <a:defRPr sz="1304"/>
            </a:lvl4pPr>
            <a:lvl5pPr marL="1490517" indent="0" algn="ctr">
              <a:buNone/>
              <a:defRPr sz="1304"/>
            </a:lvl5pPr>
            <a:lvl6pPr marL="1863147" indent="0" algn="ctr">
              <a:buNone/>
              <a:defRPr sz="1304"/>
            </a:lvl6pPr>
            <a:lvl7pPr marL="2235776" indent="0" algn="ctr">
              <a:buNone/>
              <a:defRPr sz="1304"/>
            </a:lvl7pPr>
            <a:lvl8pPr marL="2608406" indent="0" algn="ctr">
              <a:buNone/>
              <a:defRPr sz="1304"/>
            </a:lvl8pPr>
            <a:lvl9pPr marL="2981036" indent="0" algn="ctr">
              <a:buNone/>
              <a:defRPr sz="1304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79652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3002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35235" y="6070344"/>
            <a:ext cx="11819888" cy="10126936"/>
          </a:xfrm>
        </p:spPr>
        <p:txBody>
          <a:bodyPr anchor="b"/>
          <a:lstStyle>
            <a:lvl1pPr>
              <a:defRPr sz="489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35235" y="16293804"/>
            <a:ext cx="11819888" cy="5325930"/>
          </a:xfrm>
        </p:spPr>
        <p:txBody>
          <a:bodyPr/>
          <a:lstStyle>
            <a:lvl1pPr marL="0" indent="0">
              <a:buNone/>
              <a:defRPr sz="1956">
                <a:solidFill>
                  <a:schemeClr val="tx1">
                    <a:tint val="75000"/>
                  </a:schemeClr>
                </a:solidFill>
              </a:defRPr>
            </a:lvl1pPr>
            <a:lvl2pPr marL="372629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2pPr>
            <a:lvl3pPr marL="745259" indent="0">
              <a:buNone/>
              <a:defRPr sz="1468">
                <a:solidFill>
                  <a:schemeClr val="tx1">
                    <a:tint val="75000"/>
                  </a:schemeClr>
                </a:solidFill>
              </a:defRPr>
            </a:lvl3pPr>
            <a:lvl4pPr marL="1117888" indent="0">
              <a:buNone/>
              <a:defRPr sz="1304">
                <a:solidFill>
                  <a:schemeClr val="tx1">
                    <a:tint val="75000"/>
                  </a:schemeClr>
                </a:solidFill>
              </a:defRPr>
            </a:lvl4pPr>
            <a:lvl5pPr marL="1490517" indent="0">
              <a:buNone/>
              <a:defRPr sz="1304">
                <a:solidFill>
                  <a:schemeClr val="tx1">
                    <a:tint val="75000"/>
                  </a:schemeClr>
                </a:solidFill>
              </a:defRPr>
            </a:lvl5pPr>
            <a:lvl6pPr marL="1863147" indent="0">
              <a:buNone/>
              <a:defRPr sz="1304">
                <a:solidFill>
                  <a:schemeClr val="tx1">
                    <a:tint val="75000"/>
                  </a:schemeClr>
                </a:solidFill>
              </a:defRPr>
            </a:lvl6pPr>
            <a:lvl7pPr marL="2235776" indent="0">
              <a:buNone/>
              <a:defRPr sz="1304">
                <a:solidFill>
                  <a:schemeClr val="tx1">
                    <a:tint val="75000"/>
                  </a:schemeClr>
                </a:solidFill>
              </a:defRPr>
            </a:lvl7pPr>
            <a:lvl8pPr marL="2608406" indent="0">
              <a:buNone/>
              <a:defRPr sz="1304">
                <a:solidFill>
                  <a:schemeClr val="tx1">
                    <a:tint val="75000"/>
                  </a:schemeClr>
                </a:solidFill>
              </a:defRPr>
            </a:lvl8pPr>
            <a:lvl9pPr marL="2981036" indent="0">
              <a:buNone/>
              <a:defRPr sz="13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004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941840" y="6481557"/>
            <a:ext cx="5846538" cy="15447579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915190" y="6481557"/>
            <a:ext cx="5847858" cy="15447579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1277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44481" y="1295783"/>
            <a:ext cx="11819888" cy="4707128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44482" y="5968532"/>
            <a:ext cx="5797662" cy="2924767"/>
          </a:xfrm>
        </p:spPr>
        <p:txBody>
          <a:bodyPr anchor="b"/>
          <a:lstStyle>
            <a:lvl1pPr marL="0" indent="0">
              <a:buNone/>
              <a:defRPr sz="1956" b="1"/>
            </a:lvl1pPr>
            <a:lvl2pPr marL="372629" indent="0">
              <a:buNone/>
              <a:defRPr sz="1630" b="1"/>
            </a:lvl2pPr>
            <a:lvl3pPr marL="745259" indent="0">
              <a:buNone/>
              <a:defRPr sz="1468" b="1"/>
            </a:lvl3pPr>
            <a:lvl4pPr marL="1117888" indent="0">
              <a:buNone/>
              <a:defRPr sz="1304" b="1"/>
            </a:lvl4pPr>
            <a:lvl5pPr marL="1490517" indent="0">
              <a:buNone/>
              <a:defRPr sz="1304" b="1"/>
            </a:lvl5pPr>
            <a:lvl6pPr marL="1863147" indent="0">
              <a:buNone/>
              <a:defRPr sz="1304" b="1"/>
            </a:lvl6pPr>
            <a:lvl7pPr marL="2235776" indent="0">
              <a:buNone/>
              <a:defRPr sz="1304" b="1"/>
            </a:lvl7pPr>
            <a:lvl8pPr marL="2608406" indent="0">
              <a:buNone/>
              <a:defRPr sz="1304" b="1"/>
            </a:lvl8pPr>
            <a:lvl9pPr marL="2981036" indent="0">
              <a:buNone/>
              <a:defRPr sz="1304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944482" y="8893299"/>
            <a:ext cx="5797662" cy="13080792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937645" y="5968532"/>
            <a:ext cx="5826724" cy="2924767"/>
          </a:xfrm>
        </p:spPr>
        <p:txBody>
          <a:bodyPr anchor="b"/>
          <a:lstStyle>
            <a:lvl1pPr marL="0" indent="0">
              <a:buNone/>
              <a:defRPr sz="1956" b="1"/>
            </a:lvl1pPr>
            <a:lvl2pPr marL="372629" indent="0">
              <a:buNone/>
              <a:defRPr sz="1630" b="1"/>
            </a:lvl2pPr>
            <a:lvl3pPr marL="745259" indent="0">
              <a:buNone/>
              <a:defRPr sz="1468" b="1"/>
            </a:lvl3pPr>
            <a:lvl4pPr marL="1117888" indent="0">
              <a:buNone/>
              <a:defRPr sz="1304" b="1"/>
            </a:lvl4pPr>
            <a:lvl5pPr marL="1490517" indent="0">
              <a:buNone/>
              <a:defRPr sz="1304" b="1"/>
            </a:lvl5pPr>
            <a:lvl6pPr marL="1863147" indent="0">
              <a:buNone/>
              <a:defRPr sz="1304" b="1"/>
            </a:lvl6pPr>
            <a:lvl7pPr marL="2235776" indent="0">
              <a:buNone/>
              <a:defRPr sz="1304" b="1"/>
            </a:lvl7pPr>
            <a:lvl8pPr marL="2608406" indent="0">
              <a:buNone/>
              <a:defRPr sz="1304" b="1"/>
            </a:lvl8pPr>
            <a:lvl9pPr marL="2981036" indent="0">
              <a:buNone/>
              <a:defRPr sz="1304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937645" y="8893299"/>
            <a:ext cx="5826724" cy="13080792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3444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7412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95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079" y="6069972"/>
            <a:ext cx="11820465" cy="10127880"/>
          </a:xfrm>
        </p:spPr>
        <p:txBody>
          <a:bodyPr anchor="b"/>
          <a:lstStyle>
            <a:lvl1pPr>
              <a:defRPr sz="880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079" y="16293663"/>
            <a:ext cx="11820465" cy="5326011"/>
          </a:xfrm>
        </p:spPr>
        <p:txBody>
          <a:bodyPr/>
          <a:lstStyle>
            <a:lvl1pPr marL="0" indent="0">
              <a:buNone/>
              <a:defRPr sz="3521">
                <a:solidFill>
                  <a:schemeClr val="tx1"/>
                </a:solidFill>
              </a:defRPr>
            </a:lvl1pPr>
            <a:lvl2pPr marL="671064" indent="0">
              <a:buNone/>
              <a:defRPr sz="2934">
                <a:solidFill>
                  <a:schemeClr val="tx1">
                    <a:tint val="75000"/>
                  </a:schemeClr>
                </a:solidFill>
              </a:defRPr>
            </a:lvl2pPr>
            <a:lvl3pPr marL="1342131" indent="0">
              <a:buNone/>
              <a:defRPr sz="2641">
                <a:solidFill>
                  <a:schemeClr val="tx1">
                    <a:tint val="75000"/>
                  </a:schemeClr>
                </a:solidFill>
              </a:defRPr>
            </a:lvl3pPr>
            <a:lvl4pPr marL="2013195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426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5325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6393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745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8525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43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44483" y="1623696"/>
            <a:ext cx="4419909" cy="5680287"/>
          </a:xfrm>
        </p:spPr>
        <p:txBody>
          <a:bodyPr anchor="b"/>
          <a:lstStyle>
            <a:lvl1pPr>
              <a:defRPr sz="2608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26723" y="3505224"/>
            <a:ext cx="6937646" cy="17302663"/>
          </a:xfrm>
        </p:spPr>
        <p:txBody>
          <a:bodyPr/>
          <a:lstStyle>
            <a:lvl1pPr>
              <a:defRPr sz="2608"/>
            </a:lvl1pPr>
            <a:lvl2pPr>
              <a:defRPr sz="2282"/>
            </a:lvl2pPr>
            <a:lvl3pPr>
              <a:defRPr sz="1956"/>
            </a:lvl3pPr>
            <a:lvl4pPr>
              <a:defRPr sz="1630"/>
            </a:lvl4pPr>
            <a:lvl5pPr>
              <a:defRPr sz="1630"/>
            </a:lvl5pPr>
            <a:lvl6pPr>
              <a:defRPr sz="1630"/>
            </a:lvl6pPr>
            <a:lvl7pPr>
              <a:defRPr sz="1630"/>
            </a:lvl7pPr>
            <a:lvl8pPr>
              <a:defRPr sz="1630"/>
            </a:lvl8pPr>
            <a:lvl9pPr>
              <a:defRPr sz="1630"/>
            </a:lvl9pPr>
          </a:lstStyle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44483" y="7303983"/>
            <a:ext cx="4419909" cy="13531671"/>
          </a:xfrm>
        </p:spPr>
        <p:txBody>
          <a:bodyPr/>
          <a:lstStyle>
            <a:lvl1pPr marL="0" indent="0">
              <a:buNone/>
              <a:defRPr sz="1304"/>
            </a:lvl1pPr>
            <a:lvl2pPr marL="372629" indent="0">
              <a:buNone/>
              <a:defRPr sz="1141"/>
            </a:lvl2pPr>
            <a:lvl3pPr marL="745259" indent="0">
              <a:buNone/>
              <a:defRPr sz="978"/>
            </a:lvl3pPr>
            <a:lvl4pPr marL="1117888" indent="0">
              <a:buNone/>
              <a:defRPr sz="815"/>
            </a:lvl4pPr>
            <a:lvl5pPr marL="1490517" indent="0">
              <a:buNone/>
              <a:defRPr sz="815"/>
            </a:lvl5pPr>
            <a:lvl6pPr marL="1863147" indent="0">
              <a:buNone/>
              <a:defRPr sz="815"/>
            </a:lvl6pPr>
            <a:lvl7pPr marL="2235776" indent="0">
              <a:buNone/>
              <a:defRPr sz="815"/>
            </a:lvl7pPr>
            <a:lvl8pPr marL="2608406" indent="0">
              <a:buNone/>
              <a:defRPr sz="815"/>
            </a:lvl8pPr>
            <a:lvl9pPr marL="2981036" indent="0">
              <a:buNone/>
              <a:defRPr sz="815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16658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44483" y="1623696"/>
            <a:ext cx="4419909" cy="5680287"/>
          </a:xfrm>
        </p:spPr>
        <p:txBody>
          <a:bodyPr anchor="b"/>
          <a:lstStyle>
            <a:lvl1pPr>
              <a:defRPr sz="2608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826723" y="3505224"/>
            <a:ext cx="6937646" cy="17302663"/>
          </a:xfrm>
        </p:spPr>
        <p:txBody>
          <a:bodyPr/>
          <a:lstStyle>
            <a:lvl1pPr marL="0" indent="0">
              <a:buNone/>
              <a:defRPr sz="2608"/>
            </a:lvl1pPr>
            <a:lvl2pPr marL="372629" indent="0">
              <a:buNone/>
              <a:defRPr sz="2282"/>
            </a:lvl2pPr>
            <a:lvl3pPr marL="745259" indent="0">
              <a:buNone/>
              <a:defRPr sz="1956"/>
            </a:lvl3pPr>
            <a:lvl4pPr marL="1117888" indent="0">
              <a:buNone/>
              <a:defRPr sz="1630"/>
            </a:lvl4pPr>
            <a:lvl5pPr marL="1490517" indent="0">
              <a:buNone/>
              <a:defRPr sz="1630"/>
            </a:lvl5pPr>
            <a:lvl6pPr marL="1863147" indent="0">
              <a:buNone/>
              <a:defRPr sz="1630"/>
            </a:lvl6pPr>
            <a:lvl7pPr marL="2235776" indent="0">
              <a:buNone/>
              <a:defRPr sz="1630"/>
            </a:lvl7pPr>
            <a:lvl8pPr marL="2608406" indent="0">
              <a:buNone/>
              <a:defRPr sz="1630"/>
            </a:lvl8pPr>
            <a:lvl9pPr marL="2981036" indent="0">
              <a:buNone/>
              <a:defRPr sz="163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944483" y="7303983"/>
            <a:ext cx="4419909" cy="13531671"/>
          </a:xfrm>
        </p:spPr>
        <p:txBody>
          <a:bodyPr/>
          <a:lstStyle>
            <a:lvl1pPr marL="0" indent="0">
              <a:buNone/>
              <a:defRPr sz="1304"/>
            </a:lvl1pPr>
            <a:lvl2pPr marL="372629" indent="0">
              <a:buNone/>
              <a:defRPr sz="1141"/>
            </a:lvl2pPr>
            <a:lvl3pPr marL="745259" indent="0">
              <a:buNone/>
              <a:defRPr sz="978"/>
            </a:lvl3pPr>
            <a:lvl4pPr marL="1117888" indent="0">
              <a:buNone/>
              <a:defRPr sz="815"/>
            </a:lvl4pPr>
            <a:lvl5pPr marL="1490517" indent="0">
              <a:buNone/>
              <a:defRPr sz="815"/>
            </a:lvl5pPr>
            <a:lvl6pPr marL="1863147" indent="0">
              <a:buNone/>
              <a:defRPr sz="815"/>
            </a:lvl6pPr>
            <a:lvl7pPr marL="2235776" indent="0">
              <a:buNone/>
              <a:defRPr sz="815"/>
            </a:lvl7pPr>
            <a:lvl8pPr marL="2608406" indent="0">
              <a:buNone/>
              <a:defRPr sz="815"/>
            </a:lvl8pPr>
            <a:lvl9pPr marL="2981036" indent="0">
              <a:buNone/>
              <a:defRPr sz="815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3684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29692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808078" y="1295782"/>
            <a:ext cx="2954971" cy="20633352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941840" y="1295782"/>
            <a:ext cx="8739425" cy="20633352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46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214" y="6481393"/>
            <a:ext cx="5824578" cy="15448256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8100" y="6481393"/>
            <a:ext cx="5824578" cy="15448256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668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99" y="1296283"/>
            <a:ext cx="11820465" cy="4706056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999" y="5968523"/>
            <a:ext cx="5797809" cy="2925078"/>
          </a:xfrm>
        </p:spPr>
        <p:txBody>
          <a:bodyPr anchor="b"/>
          <a:lstStyle>
            <a:lvl1pPr marL="0" indent="0">
              <a:buNone/>
              <a:defRPr sz="3521" b="1"/>
            </a:lvl1pPr>
            <a:lvl2pPr marL="671064" indent="0">
              <a:buNone/>
              <a:defRPr sz="2934" b="1"/>
            </a:lvl2pPr>
            <a:lvl3pPr marL="1342131" indent="0">
              <a:buNone/>
              <a:defRPr sz="2641" b="1"/>
            </a:lvl3pPr>
            <a:lvl4pPr marL="2013195" indent="0">
              <a:buNone/>
              <a:defRPr sz="2347" b="1"/>
            </a:lvl4pPr>
            <a:lvl5pPr marL="2684261" indent="0">
              <a:buNone/>
              <a:defRPr sz="2347" b="1"/>
            </a:lvl5pPr>
            <a:lvl6pPr marL="3355325" indent="0">
              <a:buNone/>
              <a:defRPr sz="2347" b="1"/>
            </a:lvl6pPr>
            <a:lvl7pPr marL="4026393" indent="0">
              <a:buNone/>
              <a:defRPr sz="2347" b="1"/>
            </a:lvl7pPr>
            <a:lvl8pPr marL="4697457" indent="0">
              <a:buNone/>
              <a:defRPr sz="2347" b="1"/>
            </a:lvl8pPr>
            <a:lvl9pPr marL="5368525" indent="0">
              <a:buNone/>
              <a:defRPr sz="2347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3999" y="8893598"/>
            <a:ext cx="5797809" cy="13081141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38099" y="5968523"/>
            <a:ext cx="5826363" cy="2925078"/>
          </a:xfrm>
        </p:spPr>
        <p:txBody>
          <a:bodyPr anchor="b"/>
          <a:lstStyle>
            <a:lvl1pPr marL="0" indent="0">
              <a:buNone/>
              <a:defRPr sz="3521" b="1"/>
            </a:lvl1pPr>
            <a:lvl2pPr marL="671064" indent="0">
              <a:buNone/>
              <a:defRPr sz="2934" b="1"/>
            </a:lvl2pPr>
            <a:lvl3pPr marL="1342131" indent="0">
              <a:buNone/>
              <a:defRPr sz="2641" b="1"/>
            </a:lvl3pPr>
            <a:lvl4pPr marL="2013195" indent="0">
              <a:buNone/>
              <a:defRPr sz="2347" b="1"/>
            </a:lvl4pPr>
            <a:lvl5pPr marL="2684261" indent="0">
              <a:buNone/>
              <a:defRPr sz="2347" b="1"/>
            </a:lvl5pPr>
            <a:lvl6pPr marL="3355325" indent="0">
              <a:buNone/>
              <a:defRPr sz="2347" b="1"/>
            </a:lvl6pPr>
            <a:lvl7pPr marL="4026393" indent="0">
              <a:buNone/>
              <a:defRPr sz="2347" b="1"/>
            </a:lvl7pPr>
            <a:lvl8pPr marL="4697457" indent="0">
              <a:buNone/>
              <a:defRPr sz="2347" b="1"/>
            </a:lvl8pPr>
            <a:lvl9pPr marL="5368525" indent="0">
              <a:buNone/>
              <a:defRPr sz="2347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38099" y="8893598"/>
            <a:ext cx="5826363" cy="13081141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00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04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67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99" y="1623166"/>
            <a:ext cx="4420183" cy="5681082"/>
          </a:xfrm>
        </p:spPr>
        <p:txBody>
          <a:bodyPr anchor="b"/>
          <a:lstStyle>
            <a:lvl1pPr>
              <a:defRPr sz="469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26365" y="3505597"/>
            <a:ext cx="6938098" cy="17302496"/>
          </a:xfrm>
        </p:spPr>
        <p:txBody>
          <a:bodyPr/>
          <a:lstStyle>
            <a:lvl1pPr>
              <a:defRPr sz="4699"/>
            </a:lvl1pPr>
            <a:lvl2pPr>
              <a:defRPr sz="4111"/>
            </a:lvl2pPr>
            <a:lvl3pPr>
              <a:defRPr sz="3521"/>
            </a:lvl3pPr>
            <a:lvl4pPr>
              <a:defRPr sz="2934"/>
            </a:lvl4pPr>
            <a:lvl5pPr>
              <a:defRPr sz="2934"/>
            </a:lvl5pPr>
            <a:lvl6pPr>
              <a:defRPr sz="2934"/>
            </a:lvl6pPr>
            <a:lvl7pPr>
              <a:defRPr sz="2934"/>
            </a:lvl7pPr>
            <a:lvl8pPr>
              <a:defRPr sz="2934"/>
            </a:lvl8pPr>
            <a:lvl9pPr>
              <a:defRPr sz="2934"/>
            </a:lvl9pPr>
          </a:lstStyle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3999" y="7304246"/>
            <a:ext cx="4420183" cy="13532022"/>
          </a:xfrm>
        </p:spPr>
        <p:txBody>
          <a:bodyPr/>
          <a:lstStyle>
            <a:lvl1pPr marL="0" indent="0">
              <a:buNone/>
              <a:defRPr sz="2347"/>
            </a:lvl1pPr>
            <a:lvl2pPr marL="671064" indent="0">
              <a:buNone/>
              <a:defRPr sz="2054"/>
            </a:lvl2pPr>
            <a:lvl3pPr marL="1342131" indent="0">
              <a:buNone/>
              <a:defRPr sz="1761"/>
            </a:lvl3pPr>
            <a:lvl4pPr marL="2013195" indent="0">
              <a:buNone/>
              <a:defRPr sz="1468"/>
            </a:lvl4pPr>
            <a:lvl5pPr marL="2684261" indent="0">
              <a:buNone/>
              <a:defRPr sz="1468"/>
            </a:lvl5pPr>
            <a:lvl6pPr marL="3355325" indent="0">
              <a:buNone/>
              <a:defRPr sz="1468"/>
            </a:lvl6pPr>
            <a:lvl7pPr marL="4026393" indent="0">
              <a:buNone/>
              <a:defRPr sz="1468"/>
            </a:lvl7pPr>
            <a:lvl8pPr marL="4697457" indent="0">
              <a:buNone/>
              <a:defRPr sz="1468"/>
            </a:lvl8pPr>
            <a:lvl9pPr marL="5368525" indent="0">
              <a:buNone/>
              <a:defRPr sz="1468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73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99" y="1623166"/>
            <a:ext cx="4420183" cy="5681082"/>
          </a:xfrm>
        </p:spPr>
        <p:txBody>
          <a:bodyPr anchor="b"/>
          <a:lstStyle>
            <a:lvl1pPr>
              <a:defRPr sz="469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26365" y="3505597"/>
            <a:ext cx="6938098" cy="17302496"/>
          </a:xfrm>
        </p:spPr>
        <p:txBody>
          <a:bodyPr anchor="t"/>
          <a:lstStyle>
            <a:lvl1pPr marL="0" indent="0">
              <a:buNone/>
              <a:defRPr sz="4699"/>
            </a:lvl1pPr>
            <a:lvl2pPr marL="671064" indent="0">
              <a:buNone/>
              <a:defRPr sz="4111"/>
            </a:lvl2pPr>
            <a:lvl3pPr marL="1342131" indent="0">
              <a:buNone/>
              <a:defRPr sz="3521"/>
            </a:lvl3pPr>
            <a:lvl4pPr marL="2013195" indent="0">
              <a:buNone/>
              <a:defRPr sz="2934"/>
            </a:lvl4pPr>
            <a:lvl5pPr marL="2684261" indent="0">
              <a:buNone/>
              <a:defRPr sz="2934"/>
            </a:lvl5pPr>
            <a:lvl6pPr marL="3355325" indent="0">
              <a:buNone/>
              <a:defRPr sz="2934"/>
            </a:lvl6pPr>
            <a:lvl7pPr marL="4026393" indent="0">
              <a:buNone/>
              <a:defRPr sz="2934"/>
            </a:lvl7pPr>
            <a:lvl8pPr marL="4697457" indent="0">
              <a:buNone/>
              <a:defRPr sz="2934"/>
            </a:lvl8pPr>
            <a:lvl9pPr marL="5368525" indent="0">
              <a:buNone/>
              <a:defRPr sz="2934"/>
            </a:lvl9pPr>
          </a:lstStyle>
          <a:p>
            <a:r>
              <a:rPr lang="tr-TR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3999" y="7304246"/>
            <a:ext cx="4420183" cy="13532022"/>
          </a:xfrm>
        </p:spPr>
        <p:txBody>
          <a:bodyPr/>
          <a:lstStyle>
            <a:lvl1pPr marL="0" indent="0">
              <a:buNone/>
              <a:defRPr sz="2347"/>
            </a:lvl1pPr>
            <a:lvl2pPr marL="671064" indent="0">
              <a:buNone/>
              <a:defRPr sz="2054"/>
            </a:lvl2pPr>
            <a:lvl3pPr marL="1342131" indent="0">
              <a:buNone/>
              <a:defRPr sz="1761"/>
            </a:lvl3pPr>
            <a:lvl4pPr marL="2013195" indent="0">
              <a:buNone/>
              <a:defRPr sz="1468"/>
            </a:lvl4pPr>
            <a:lvl5pPr marL="2684261" indent="0">
              <a:buNone/>
              <a:defRPr sz="1468"/>
            </a:lvl5pPr>
            <a:lvl6pPr marL="3355325" indent="0">
              <a:buNone/>
              <a:defRPr sz="1468"/>
            </a:lvl6pPr>
            <a:lvl7pPr marL="4026393" indent="0">
              <a:buNone/>
              <a:defRPr sz="1468"/>
            </a:lvl7pPr>
            <a:lvl8pPr marL="4697457" indent="0">
              <a:buNone/>
              <a:defRPr sz="1468"/>
            </a:lvl8pPr>
            <a:lvl9pPr marL="5368525" indent="0">
              <a:buNone/>
              <a:defRPr sz="1468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271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214" y="1296283"/>
            <a:ext cx="11820465" cy="4706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214" y="6481393"/>
            <a:ext cx="11820465" cy="15448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212" y="22566518"/>
            <a:ext cx="3083600" cy="1296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70536-0451-5948-A688-412DA76C8F6F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39747" y="22566518"/>
            <a:ext cx="4625398" cy="1296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79077" y="22566518"/>
            <a:ext cx="3083600" cy="1296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7D00A-1F54-9640-A864-7624A31934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09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42131" rtl="0" eaLnBrk="1" latinLnBrk="0" hangingPunct="1">
        <a:lnSpc>
          <a:spcPct val="90000"/>
        </a:lnSpc>
        <a:spcBef>
          <a:spcPct val="0"/>
        </a:spcBef>
        <a:buNone/>
        <a:defRPr sz="64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533" indent="-335533" algn="l" defTabSz="1342131" rtl="0" eaLnBrk="1" latinLnBrk="0" hangingPunct="1">
        <a:lnSpc>
          <a:spcPct val="90000"/>
        </a:lnSpc>
        <a:spcBef>
          <a:spcPts val="1468"/>
        </a:spcBef>
        <a:buFont typeface="Arial" panose="020B0604020202020204" pitchFamily="34" charset="0"/>
        <a:buChar char="•"/>
        <a:defRPr sz="4111" kern="1200">
          <a:solidFill>
            <a:schemeClr val="tx1"/>
          </a:solidFill>
          <a:latin typeface="+mn-lt"/>
          <a:ea typeface="+mn-ea"/>
          <a:cs typeface="+mn-cs"/>
        </a:defRPr>
      </a:lvl1pPr>
      <a:lvl2pPr marL="1006597" indent="-335533" algn="l" defTabSz="1342131" rtl="0" eaLnBrk="1" latinLnBrk="0" hangingPunct="1">
        <a:lnSpc>
          <a:spcPct val="90000"/>
        </a:lnSpc>
        <a:spcBef>
          <a:spcPts val="734"/>
        </a:spcBef>
        <a:buFont typeface="Arial" panose="020B0604020202020204" pitchFamily="34" charset="0"/>
        <a:buChar char="•"/>
        <a:defRPr sz="3521" kern="1200">
          <a:solidFill>
            <a:schemeClr val="tx1"/>
          </a:solidFill>
          <a:latin typeface="+mn-lt"/>
          <a:ea typeface="+mn-ea"/>
          <a:cs typeface="+mn-cs"/>
        </a:defRPr>
      </a:lvl2pPr>
      <a:lvl3pPr marL="1677664" indent="-335533" algn="l" defTabSz="1342131" rtl="0" eaLnBrk="1" latinLnBrk="0" hangingPunct="1">
        <a:lnSpc>
          <a:spcPct val="90000"/>
        </a:lnSpc>
        <a:spcBef>
          <a:spcPts val="734"/>
        </a:spcBef>
        <a:buFont typeface="Arial" panose="020B0604020202020204" pitchFamily="34" charset="0"/>
        <a:buChar char="•"/>
        <a:defRPr sz="2934" kern="1200">
          <a:solidFill>
            <a:schemeClr val="tx1"/>
          </a:solidFill>
          <a:latin typeface="+mn-lt"/>
          <a:ea typeface="+mn-ea"/>
          <a:cs typeface="+mn-cs"/>
        </a:defRPr>
      </a:lvl3pPr>
      <a:lvl4pPr marL="2348728" indent="-335533" algn="l" defTabSz="1342131" rtl="0" eaLnBrk="1" latinLnBrk="0" hangingPunct="1">
        <a:lnSpc>
          <a:spcPct val="90000"/>
        </a:lnSpc>
        <a:spcBef>
          <a:spcPts val="734"/>
        </a:spcBef>
        <a:buFont typeface="Arial" panose="020B0604020202020204" pitchFamily="34" charset="0"/>
        <a:buChar char="•"/>
        <a:defRPr sz="2641" kern="1200">
          <a:solidFill>
            <a:schemeClr val="tx1"/>
          </a:solidFill>
          <a:latin typeface="+mn-lt"/>
          <a:ea typeface="+mn-ea"/>
          <a:cs typeface="+mn-cs"/>
        </a:defRPr>
      </a:lvl4pPr>
      <a:lvl5pPr marL="3019792" indent="-335533" algn="l" defTabSz="1342131" rtl="0" eaLnBrk="1" latinLnBrk="0" hangingPunct="1">
        <a:lnSpc>
          <a:spcPct val="90000"/>
        </a:lnSpc>
        <a:spcBef>
          <a:spcPts val="734"/>
        </a:spcBef>
        <a:buFont typeface="Arial" panose="020B0604020202020204" pitchFamily="34" charset="0"/>
        <a:buChar char="•"/>
        <a:defRPr sz="2641" kern="1200">
          <a:solidFill>
            <a:schemeClr val="tx1"/>
          </a:solidFill>
          <a:latin typeface="+mn-lt"/>
          <a:ea typeface="+mn-ea"/>
          <a:cs typeface="+mn-cs"/>
        </a:defRPr>
      </a:lvl5pPr>
      <a:lvl6pPr marL="3690859" indent="-335533" algn="l" defTabSz="1342131" rtl="0" eaLnBrk="1" latinLnBrk="0" hangingPunct="1">
        <a:lnSpc>
          <a:spcPct val="90000"/>
        </a:lnSpc>
        <a:spcBef>
          <a:spcPts val="734"/>
        </a:spcBef>
        <a:buFont typeface="Arial" panose="020B0604020202020204" pitchFamily="34" charset="0"/>
        <a:buChar char="•"/>
        <a:defRPr sz="2641" kern="1200">
          <a:solidFill>
            <a:schemeClr val="tx1"/>
          </a:solidFill>
          <a:latin typeface="+mn-lt"/>
          <a:ea typeface="+mn-ea"/>
          <a:cs typeface="+mn-cs"/>
        </a:defRPr>
      </a:lvl6pPr>
      <a:lvl7pPr marL="4361924" indent="-335533" algn="l" defTabSz="1342131" rtl="0" eaLnBrk="1" latinLnBrk="0" hangingPunct="1">
        <a:lnSpc>
          <a:spcPct val="90000"/>
        </a:lnSpc>
        <a:spcBef>
          <a:spcPts val="734"/>
        </a:spcBef>
        <a:buFont typeface="Arial" panose="020B0604020202020204" pitchFamily="34" charset="0"/>
        <a:buChar char="•"/>
        <a:defRPr sz="2641" kern="1200">
          <a:solidFill>
            <a:schemeClr val="tx1"/>
          </a:solidFill>
          <a:latin typeface="+mn-lt"/>
          <a:ea typeface="+mn-ea"/>
          <a:cs typeface="+mn-cs"/>
        </a:defRPr>
      </a:lvl7pPr>
      <a:lvl8pPr marL="5032991" indent="-335533" algn="l" defTabSz="1342131" rtl="0" eaLnBrk="1" latinLnBrk="0" hangingPunct="1">
        <a:lnSpc>
          <a:spcPct val="90000"/>
        </a:lnSpc>
        <a:spcBef>
          <a:spcPts val="734"/>
        </a:spcBef>
        <a:buFont typeface="Arial" panose="020B0604020202020204" pitchFamily="34" charset="0"/>
        <a:buChar char="•"/>
        <a:defRPr sz="2641" kern="1200">
          <a:solidFill>
            <a:schemeClr val="tx1"/>
          </a:solidFill>
          <a:latin typeface="+mn-lt"/>
          <a:ea typeface="+mn-ea"/>
          <a:cs typeface="+mn-cs"/>
        </a:defRPr>
      </a:lvl8pPr>
      <a:lvl9pPr marL="5704054" indent="-335533" algn="l" defTabSz="1342131" rtl="0" eaLnBrk="1" latinLnBrk="0" hangingPunct="1">
        <a:lnSpc>
          <a:spcPct val="90000"/>
        </a:lnSpc>
        <a:spcBef>
          <a:spcPts val="734"/>
        </a:spcBef>
        <a:buFont typeface="Arial" panose="020B0604020202020204" pitchFamily="34" charset="0"/>
        <a:buChar char="•"/>
        <a:defRPr sz="26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2131" rtl="0" eaLnBrk="1" latinLnBrk="0" hangingPunct="1">
        <a:defRPr sz="2641" kern="1200">
          <a:solidFill>
            <a:schemeClr val="tx1"/>
          </a:solidFill>
          <a:latin typeface="+mn-lt"/>
          <a:ea typeface="+mn-ea"/>
          <a:cs typeface="+mn-cs"/>
        </a:defRPr>
      </a:lvl1pPr>
      <a:lvl2pPr marL="671064" algn="l" defTabSz="1342131" rtl="0" eaLnBrk="1" latinLnBrk="0" hangingPunct="1">
        <a:defRPr sz="2641" kern="1200">
          <a:solidFill>
            <a:schemeClr val="tx1"/>
          </a:solidFill>
          <a:latin typeface="+mn-lt"/>
          <a:ea typeface="+mn-ea"/>
          <a:cs typeface="+mn-cs"/>
        </a:defRPr>
      </a:lvl2pPr>
      <a:lvl3pPr marL="1342131" algn="l" defTabSz="1342131" rtl="0" eaLnBrk="1" latinLnBrk="0" hangingPunct="1">
        <a:defRPr sz="2641" kern="1200">
          <a:solidFill>
            <a:schemeClr val="tx1"/>
          </a:solidFill>
          <a:latin typeface="+mn-lt"/>
          <a:ea typeface="+mn-ea"/>
          <a:cs typeface="+mn-cs"/>
        </a:defRPr>
      </a:lvl3pPr>
      <a:lvl4pPr marL="2013195" algn="l" defTabSz="1342131" rtl="0" eaLnBrk="1" latinLnBrk="0" hangingPunct="1">
        <a:defRPr sz="2641" kern="1200">
          <a:solidFill>
            <a:schemeClr val="tx1"/>
          </a:solidFill>
          <a:latin typeface="+mn-lt"/>
          <a:ea typeface="+mn-ea"/>
          <a:cs typeface="+mn-cs"/>
        </a:defRPr>
      </a:lvl4pPr>
      <a:lvl5pPr marL="2684261" algn="l" defTabSz="1342131" rtl="0" eaLnBrk="1" latinLnBrk="0" hangingPunct="1">
        <a:defRPr sz="2641" kern="1200">
          <a:solidFill>
            <a:schemeClr val="tx1"/>
          </a:solidFill>
          <a:latin typeface="+mn-lt"/>
          <a:ea typeface="+mn-ea"/>
          <a:cs typeface="+mn-cs"/>
        </a:defRPr>
      </a:lvl5pPr>
      <a:lvl6pPr marL="3355325" algn="l" defTabSz="1342131" rtl="0" eaLnBrk="1" latinLnBrk="0" hangingPunct="1">
        <a:defRPr sz="2641" kern="1200">
          <a:solidFill>
            <a:schemeClr val="tx1"/>
          </a:solidFill>
          <a:latin typeface="+mn-lt"/>
          <a:ea typeface="+mn-ea"/>
          <a:cs typeface="+mn-cs"/>
        </a:defRPr>
      </a:lvl6pPr>
      <a:lvl7pPr marL="4026393" algn="l" defTabSz="1342131" rtl="0" eaLnBrk="1" latinLnBrk="0" hangingPunct="1">
        <a:defRPr sz="2641" kern="1200">
          <a:solidFill>
            <a:schemeClr val="tx1"/>
          </a:solidFill>
          <a:latin typeface="+mn-lt"/>
          <a:ea typeface="+mn-ea"/>
          <a:cs typeface="+mn-cs"/>
        </a:defRPr>
      </a:lvl7pPr>
      <a:lvl8pPr marL="4697457" algn="l" defTabSz="1342131" rtl="0" eaLnBrk="1" latinLnBrk="0" hangingPunct="1">
        <a:defRPr sz="2641" kern="1200">
          <a:solidFill>
            <a:schemeClr val="tx1"/>
          </a:solidFill>
          <a:latin typeface="+mn-lt"/>
          <a:ea typeface="+mn-ea"/>
          <a:cs typeface="+mn-cs"/>
        </a:defRPr>
      </a:lvl8pPr>
      <a:lvl9pPr marL="5368525" algn="l" defTabSz="1342131" rtl="0" eaLnBrk="1" latinLnBrk="0" hangingPunct="1">
        <a:defRPr sz="26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90D7360-9CA1-414B-9DA1-3850C37DA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328" y="1296427"/>
            <a:ext cx="11820234" cy="4705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C3E3220-2A8E-5A44-B533-C905BE93A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42328" y="6482134"/>
            <a:ext cx="11820234" cy="15446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1505C9-8F3C-6D4F-ACC9-726F6890C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42327" y="22565723"/>
            <a:ext cx="3083978" cy="12964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79D15-4C8F-5F4B-A9B6-1FAAE6BD938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3B76B98-1F35-864B-884C-B5FC1D64BD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40302" y="22565723"/>
            <a:ext cx="4624286" cy="12964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13384C-758B-BB43-A4E6-182360E0B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78583" y="22565723"/>
            <a:ext cx="3083978" cy="12964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AF8D0-800C-D040-B243-E36ED833B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47684" rtl="0" eaLnBrk="1" latinLnBrk="0" hangingPunct="1">
        <a:lnSpc>
          <a:spcPct val="90000"/>
        </a:lnSpc>
        <a:spcBef>
          <a:spcPct val="0"/>
        </a:spcBef>
        <a:buNone/>
        <a:defRPr sz="4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921" indent="-236921" algn="l" defTabSz="947684" rtl="0" eaLnBrk="1" latinLnBrk="0" hangingPunct="1">
        <a:lnSpc>
          <a:spcPct val="90000"/>
        </a:lnSpc>
        <a:spcBef>
          <a:spcPts val="1036"/>
        </a:spcBef>
        <a:buFont typeface="Arial" panose="020B0604020202020204" pitchFamily="34" charset="0"/>
        <a:buChar char="•"/>
        <a:defRPr sz="2902" kern="1200">
          <a:solidFill>
            <a:schemeClr val="tx1"/>
          </a:solidFill>
          <a:latin typeface="+mn-lt"/>
          <a:ea typeface="+mn-ea"/>
          <a:cs typeface="+mn-cs"/>
        </a:defRPr>
      </a:lvl1pPr>
      <a:lvl2pPr marL="710763" indent="-236921" algn="l" defTabSz="947684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2487" kern="1200">
          <a:solidFill>
            <a:schemeClr val="tx1"/>
          </a:solidFill>
          <a:latin typeface="+mn-lt"/>
          <a:ea typeface="+mn-ea"/>
          <a:cs typeface="+mn-cs"/>
        </a:defRPr>
      </a:lvl2pPr>
      <a:lvl3pPr marL="1184605" indent="-236921" algn="l" defTabSz="947684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2073" kern="1200">
          <a:solidFill>
            <a:schemeClr val="tx1"/>
          </a:solidFill>
          <a:latin typeface="+mn-lt"/>
          <a:ea typeface="+mn-ea"/>
          <a:cs typeface="+mn-cs"/>
        </a:defRPr>
      </a:lvl3pPr>
      <a:lvl4pPr marL="1658447" indent="-236921" algn="l" defTabSz="947684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6" kern="1200">
          <a:solidFill>
            <a:schemeClr val="tx1"/>
          </a:solidFill>
          <a:latin typeface="+mn-lt"/>
          <a:ea typeface="+mn-ea"/>
          <a:cs typeface="+mn-cs"/>
        </a:defRPr>
      </a:lvl4pPr>
      <a:lvl5pPr marL="2132289" indent="-236921" algn="l" defTabSz="947684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6" kern="1200">
          <a:solidFill>
            <a:schemeClr val="tx1"/>
          </a:solidFill>
          <a:latin typeface="+mn-lt"/>
          <a:ea typeface="+mn-ea"/>
          <a:cs typeface="+mn-cs"/>
        </a:defRPr>
      </a:lvl5pPr>
      <a:lvl6pPr marL="2606131" indent="-236921" algn="l" defTabSz="947684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6" kern="1200">
          <a:solidFill>
            <a:schemeClr val="tx1"/>
          </a:solidFill>
          <a:latin typeface="+mn-lt"/>
          <a:ea typeface="+mn-ea"/>
          <a:cs typeface="+mn-cs"/>
        </a:defRPr>
      </a:lvl6pPr>
      <a:lvl7pPr marL="3079974" indent="-236921" algn="l" defTabSz="947684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6" kern="1200">
          <a:solidFill>
            <a:schemeClr val="tx1"/>
          </a:solidFill>
          <a:latin typeface="+mn-lt"/>
          <a:ea typeface="+mn-ea"/>
          <a:cs typeface="+mn-cs"/>
        </a:defRPr>
      </a:lvl7pPr>
      <a:lvl8pPr marL="3553816" indent="-236921" algn="l" defTabSz="947684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6" kern="1200">
          <a:solidFill>
            <a:schemeClr val="tx1"/>
          </a:solidFill>
          <a:latin typeface="+mn-lt"/>
          <a:ea typeface="+mn-ea"/>
          <a:cs typeface="+mn-cs"/>
        </a:defRPr>
      </a:lvl8pPr>
      <a:lvl9pPr marL="4027658" indent="-236921" algn="l" defTabSz="947684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47684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1pPr>
      <a:lvl2pPr marL="473842" algn="l" defTabSz="947684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2pPr>
      <a:lvl3pPr marL="947684" algn="l" defTabSz="947684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3pPr>
      <a:lvl4pPr marL="1421526" algn="l" defTabSz="947684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4pPr>
      <a:lvl5pPr marL="1895368" algn="l" defTabSz="947684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5pPr>
      <a:lvl6pPr marL="2369210" algn="l" defTabSz="947684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6pPr>
      <a:lvl7pPr marL="2843052" algn="l" defTabSz="947684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7pPr>
      <a:lvl8pPr marL="3316895" algn="l" defTabSz="947684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8pPr>
      <a:lvl9pPr marL="3790737" algn="l" defTabSz="947684" rtl="0" eaLnBrk="1" latinLnBrk="0" hangingPunct="1">
        <a:defRPr sz="18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941841" y="1295783"/>
            <a:ext cx="11821208" cy="4707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41841" y="6481557"/>
            <a:ext cx="11821208" cy="15447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941840" y="22566449"/>
            <a:ext cx="3084425" cy="12957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93F29-33DD-5441-B800-8DFE72814A23}" type="datetimeFigureOut">
              <a:rPr lang="tr-TR" smtClean="0"/>
              <a:t>15.04.2024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540116" y="22566449"/>
            <a:ext cx="4624657" cy="12957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9678624" y="22566449"/>
            <a:ext cx="3084425" cy="12957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385E1-DE2C-1344-AB1F-E21DD5EB6D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1023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45259" rtl="0" eaLnBrk="1" latinLnBrk="0" hangingPunct="1">
        <a:lnSpc>
          <a:spcPct val="90000"/>
        </a:lnSpc>
        <a:spcBef>
          <a:spcPct val="0"/>
        </a:spcBef>
        <a:buNone/>
        <a:defRPr sz="35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315" indent="-186315" algn="l" defTabSz="745259" rtl="0" eaLnBrk="1" latinLnBrk="0" hangingPunct="1">
        <a:lnSpc>
          <a:spcPct val="90000"/>
        </a:lnSpc>
        <a:spcBef>
          <a:spcPts val="815"/>
        </a:spcBef>
        <a:buFont typeface="Arial"/>
        <a:buChar char="•"/>
        <a:defRPr sz="2282" kern="1200">
          <a:solidFill>
            <a:schemeClr val="tx1"/>
          </a:solidFill>
          <a:latin typeface="+mn-lt"/>
          <a:ea typeface="+mn-ea"/>
          <a:cs typeface="+mn-cs"/>
        </a:defRPr>
      </a:lvl1pPr>
      <a:lvl2pPr marL="558944" indent="-186315" algn="l" defTabSz="745259" rtl="0" eaLnBrk="1" latinLnBrk="0" hangingPunct="1">
        <a:lnSpc>
          <a:spcPct val="90000"/>
        </a:lnSpc>
        <a:spcBef>
          <a:spcPts val="407"/>
        </a:spcBef>
        <a:buFont typeface="Arial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2pPr>
      <a:lvl3pPr marL="931573" indent="-186315" algn="l" defTabSz="745259" rtl="0" eaLnBrk="1" latinLnBrk="0" hangingPunct="1">
        <a:lnSpc>
          <a:spcPct val="90000"/>
        </a:lnSpc>
        <a:spcBef>
          <a:spcPts val="407"/>
        </a:spcBef>
        <a:buFont typeface="Arial"/>
        <a:buChar char="•"/>
        <a:defRPr sz="1630" kern="1200">
          <a:solidFill>
            <a:schemeClr val="tx1"/>
          </a:solidFill>
          <a:latin typeface="+mn-lt"/>
          <a:ea typeface="+mn-ea"/>
          <a:cs typeface="+mn-cs"/>
        </a:defRPr>
      </a:lvl3pPr>
      <a:lvl4pPr marL="1304203" indent="-186315" algn="l" defTabSz="745259" rtl="0" eaLnBrk="1" latinLnBrk="0" hangingPunct="1">
        <a:lnSpc>
          <a:spcPct val="90000"/>
        </a:lnSpc>
        <a:spcBef>
          <a:spcPts val="407"/>
        </a:spcBef>
        <a:buFont typeface="Arial"/>
        <a:buChar char="•"/>
        <a:defRPr sz="1468" kern="1200">
          <a:solidFill>
            <a:schemeClr val="tx1"/>
          </a:solidFill>
          <a:latin typeface="+mn-lt"/>
          <a:ea typeface="+mn-ea"/>
          <a:cs typeface="+mn-cs"/>
        </a:defRPr>
      </a:lvl4pPr>
      <a:lvl5pPr marL="1676832" indent="-186315" algn="l" defTabSz="745259" rtl="0" eaLnBrk="1" latinLnBrk="0" hangingPunct="1">
        <a:lnSpc>
          <a:spcPct val="90000"/>
        </a:lnSpc>
        <a:spcBef>
          <a:spcPts val="407"/>
        </a:spcBef>
        <a:buFont typeface="Arial"/>
        <a:buChar char="•"/>
        <a:defRPr sz="1468" kern="1200">
          <a:solidFill>
            <a:schemeClr val="tx1"/>
          </a:solidFill>
          <a:latin typeface="+mn-lt"/>
          <a:ea typeface="+mn-ea"/>
          <a:cs typeface="+mn-cs"/>
        </a:defRPr>
      </a:lvl5pPr>
      <a:lvl6pPr marL="2049461" indent="-186315" algn="l" defTabSz="745259" rtl="0" eaLnBrk="1" latinLnBrk="0" hangingPunct="1">
        <a:lnSpc>
          <a:spcPct val="90000"/>
        </a:lnSpc>
        <a:spcBef>
          <a:spcPts val="407"/>
        </a:spcBef>
        <a:buFont typeface="Arial"/>
        <a:buChar char="•"/>
        <a:defRPr sz="1468" kern="1200">
          <a:solidFill>
            <a:schemeClr val="tx1"/>
          </a:solidFill>
          <a:latin typeface="+mn-lt"/>
          <a:ea typeface="+mn-ea"/>
          <a:cs typeface="+mn-cs"/>
        </a:defRPr>
      </a:lvl6pPr>
      <a:lvl7pPr marL="2422092" indent="-186315" algn="l" defTabSz="745259" rtl="0" eaLnBrk="1" latinLnBrk="0" hangingPunct="1">
        <a:lnSpc>
          <a:spcPct val="90000"/>
        </a:lnSpc>
        <a:spcBef>
          <a:spcPts val="407"/>
        </a:spcBef>
        <a:buFont typeface="Arial"/>
        <a:buChar char="•"/>
        <a:defRPr sz="1468" kern="1200">
          <a:solidFill>
            <a:schemeClr val="tx1"/>
          </a:solidFill>
          <a:latin typeface="+mn-lt"/>
          <a:ea typeface="+mn-ea"/>
          <a:cs typeface="+mn-cs"/>
        </a:defRPr>
      </a:lvl7pPr>
      <a:lvl8pPr marL="2794721" indent="-186315" algn="l" defTabSz="745259" rtl="0" eaLnBrk="1" latinLnBrk="0" hangingPunct="1">
        <a:lnSpc>
          <a:spcPct val="90000"/>
        </a:lnSpc>
        <a:spcBef>
          <a:spcPts val="407"/>
        </a:spcBef>
        <a:buFont typeface="Arial"/>
        <a:buChar char="•"/>
        <a:defRPr sz="1468" kern="1200">
          <a:solidFill>
            <a:schemeClr val="tx1"/>
          </a:solidFill>
          <a:latin typeface="+mn-lt"/>
          <a:ea typeface="+mn-ea"/>
          <a:cs typeface="+mn-cs"/>
        </a:defRPr>
      </a:lvl8pPr>
      <a:lvl9pPr marL="3167350" indent="-186315" algn="l" defTabSz="745259" rtl="0" eaLnBrk="1" latinLnBrk="0" hangingPunct="1">
        <a:lnSpc>
          <a:spcPct val="90000"/>
        </a:lnSpc>
        <a:spcBef>
          <a:spcPts val="407"/>
        </a:spcBef>
        <a:buFont typeface="Arial"/>
        <a:buChar char="•"/>
        <a:defRPr sz="14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745259" rtl="0" eaLnBrk="1" latinLnBrk="0" hangingPunct="1">
        <a:defRPr sz="1468" kern="1200">
          <a:solidFill>
            <a:schemeClr val="tx1"/>
          </a:solidFill>
          <a:latin typeface="+mn-lt"/>
          <a:ea typeface="+mn-ea"/>
          <a:cs typeface="+mn-cs"/>
        </a:defRPr>
      </a:lvl1pPr>
      <a:lvl2pPr marL="372629" algn="l" defTabSz="745259" rtl="0" eaLnBrk="1" latinLnBrk="0" hangingPunct="1">
        <a:defRPr sz="1468" kern="1200">
          <a:solidFill>
            <a:schemeClr val="tx1"/>
          </a:solidFill>
          <a:latin typeface="+mn-lt"/>
          <a:ea typeface="+mn-ea"/>
          <a:cs typeface="+mn-cs"/>
        </a:defRPr>
      </a:lvl2pPr>
      <a:lvl3pPr marL="745259" algn="l" defTabSz="745259" rtl="0" eaLnBrk="1" latinLnBrk="0" hangingPunct="1">
        <a:defRPr sz="1468" kern="1200">
          <a:solidFill>
            <a:schemeClr val="tx1"/>
          </a:solidFill>
          <a:latin typeface="+mn-lt"/>
          <a:ea typeface="+mn-ea"/>
          <a:cs typeface="+mn-cs"/>
        </a:defRPr>
      </a:lvl3pPr>
      <a:lvl4pPr marL="1117888" algn="l" defTabSz="745259" rtl="0" eaLnBrk="1" latinLnBrk="0" hangingPunct="1">
        <a:defRPr sz="1468" kern="1200">
          <a:solidFill>
            <a:schemeClr val="tx1"/>
          </a:solidFill>
          <a:latin typeface="+mn-lt"/>
          <a:ea typeface="+mn-ea"/>
          <a:cs typeface="+mn-cs"/>
        </a:defRPr>
      </a:lvl4pPr>
      <a:lvl5pPr marL="1490517" algn="l" defTabSz="745259" rtl="0" eaLnBrk="1" latinLnBrk="0" hangingPunct="1">
        <a:defRPr sz="1468" kern="1200">
          <a:solidFill>
            <a:schemeClr val="tx1"/>
          </a:solidFill>
          <a:latin typeface="+mn-lt"/>
          <a:ea typeface="+mn-ea"/>
          <a:cs typeface="+mn-cs"/>
        </a:defRPr>
      </a:lvl5pPr>
      <a:lvl6pPr marL="1863147" algn="l" defTabSz="745259" rtl="0" eaLnBrk="1" latinLnBrk="0" hangingPunct="1">
        <a:defRPr sz="1468" kern="1200">
          <a:solidFill>
            <a:schemeClr val="tx1"/>
          </a:solidFill>
          <a:latin typeface="+mn-lt"/>
          <a:ea typeface="+mn-ea"/>
          <a:cs typeface="+mn-cs"/>
        </a:defRPr>
      </a:lvl6pPr>
      <a:lvl7pPr marL="2235776" algn="l" defTabSz="745259" rtl="0" eaLnBrk="1" latinLnBrk="0" hangingPunct="1">
        <a:defRPr sz="1468" kern="1200">
          <a:solidFill>
            <a:schemeClr val="tx1"/>
          </a:solidFill>
          <a:latin typeface="+mn-lt"/>
          <a:ea typeface="+mn-ea"/>
          <a:cs typeface="+mn-cs"/>
        </a:defRPr>
      </a:lvl7pPr>
      <a:lvl8pPr marL="2608406" algn="l" defTabSz="745259" rtl="0" eaLnBrk="1" latinLnBrk="0" hangingPunct="1">
        <a:defRPr sz="1468" kern="1200">
          <a:solidFill>
            <a:schemeClr val="tx1"/>
          </a:solidFill>
          <a:latin typeface="+mn-lt"/>
          <a:ea typeface="+mn-ea"/>
          <a:cs typeface="+mn-cs"/>
        </a:defRPr>
      </a:lvl8pPr>
      <a:lvl9pPr marL="2981036" algn="l" defTabSz="745259" rtl="0" eaLnBrk="1" latinLnBrk="0" hangingPunct="1">
        <a:defRPr sz="14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etin kutusu 16"/>
          <p:cNvSpPr txBox="1"/>
          <p:nvPr/>
        </p:nvSpPr>
        <p:spPr>
          <a:xfrm>
            <a:off x="475555" y="3697721"/>
            <a:ext cx="12754284" cy="1655430"/>
          </a:xfrm>
          <a:prstGeom prst="rect">
            <a:avLst/>
          </a:prstGeom>
          <a:ln w="3175">
            <a:solidFill>
              <a:srgbClr val="FFC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sz="2608" dirty="0">
                <a:latin typeface="Palatino Linotype" charset="0"/>
                <a:ea typeface="Palatino Linotype" charset="0"/>
                <a:cs typeface="Palatino Linotype" charset="0"/>
              </a:rPr>
              <a:t>TITLE OF THE POSTER</a:t>
            </a:r>
            <a:br>
              <a:rPr lang="tr-TR" sz="2608" dirty="0">
                <a:latin typeface="Palatino Linotype" charset="0"/>
                <a:ea typeface="Palatino Linotype" charset="0"/>
                <a:cs typeface="Palatino Linotype" charset="0"/>
              </a:rPr>
            </a:br>
            <a:endParaRPr lang="tr-TR" sz="2608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tr-TR" sz="2282" dirty="0" err="1">
                <a:latin typeface="Palatino Linotype" charset="0"/>
                <a:ea typeface="Palatino Linotype" charset="0"/>
                <a:cs typeface="Palatino Linotype" charset="0"/>
              </a:rPr>
              <a:t>Authors</a:t>
            </a:r>
            <a:endParaRPr lang="tr-TR" sz="2282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tr-TR" sz="2282" dirty="0" err="1">
                <a:latin typeface="Palatino Linotype" charset="0"/>
                <a:ea typeface="Palatino Linotype" charset="0"/>
                <a:cs typeface="Palatino Linotype" charset="0"/>
              </a:rPr>
              <a:t>Affiliations</a:t>
            </a:r>
            <a:endParaRPr lang="tr-TR" sz="2282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475555" y="5538594"/>
            <a:ext cx="12754284" cy="3737478"/>
          </a:xfrm>
          <a:prstGeom prst="rect">
            <a:avLst/>
          </a:prstGeom>
          <a:noFill/>
          <a:ln w="3175">
            <a:solidFill>
              <a:srgbClr val="FFC000"/>
            </a:solidFill>
          </a:ln>
        </p:spPr>
        <p:txBody>
          <a:bodyPr wrap="square" numCol="1" rtlCol="0">
            <a:noAutofit/>
          </a:bodyPr>
          <a:lstStyle/>
          <a:p>
            <a:pPr indent="16821" algn="ctr"/>
            <a:r>
              <a:rPr lang="tr-TR" sz="1956" dirty="0" err="1">
                <a:latin typeface="Palatino Linotype" charset="0"/>
                <a:ea typeface="Palatino Linotype" charset="0"/>
                <a:cs typeface="Palatino Linotype" charset="0"/>
              </a:rPr>
              <a:t>Abstract</a:t>
            </a:r>
            <a:endParaRPr lang="tr-TR" sz="1956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indent="372629"/>
            <a:endParaRPr lang="tr-TR" sz="1630" dirty="0"/>
          </a:p>
          <a:p>
            <a:pPr indent="372629"/>
            <a:r>
              <a:rPr lang="tr-TR" sz="1630" dirty="0" err="1"/>
              <a:t>Aim</a:t>
            </a:r>
            <a:r>
              <a:rPr lang="tr-TR" sz="1630" dirty="0"/>
              <a:t>: </a:t>
            </a:r>
            <a:r>
              <a:rPr lang="tr-TR" sz="1630" dirty="0" err="1"/>
              <a:t>Lorem</a:t>
            </a:r>
            <a:r>
              <a:rPr lang="tr-TR" sz="1630" dirty="0"/>
              <a:t> </a:t>
            </a:r>
            <a:r>
              <a:rPr lang="tr-TR" sz="1630" dirty="0" err="1"/>
              <a:t>ipsum</a:t>
            </a:r>
            <a:r>
              <a:rPr lang="tr-TR" sz="1630" dirty="0"/>
              <a:t> </a:t>
            </a:r>
            <a:r>
              <a:rPr lang="tr-TR" sz="1630" dirty="0" err="1"/>
              <a:t>dolor</a:t>
            </a:r>
            <a:r>
              <a:rPr lang="tr-TR" sz="1630" dirty="0"/>
              <a:t> sit </a:t>
            </a:r>
            <a:r>
              <a:rPr lang="tr-TR" sz="1630" dirty="0" err="1"/>
              <a:t>amet</a:t>
            </a:r>
            <a:r>
              <a:rPr lang="tr-TR" sz="1630" dirty="0"/>
              <a:t>, </a:t>
            </a:r>
            <a:r>
              <a:rPr lang="tr-TR" sz="1630" dirty="0" err="1"/>
              <a:t>consectetur</a:t>
            </a:r>
            <a:r>
              <a:rPr lang="tr-TR" sz="1630" dirty="0"/>
              <a:t> </a:t>
            </a:r>
            <a:r>
              <a:rPr lang="tr-TR" sz="1630" dirty="0" err="1"/>
              <a:t>adipiscing</a:t>
            </a:r>
            <a:r>
              <a:rPr lang="tr-TR" sz="1630" dirty="0"/>
              <a:t> elit, </a:t>
            </a:r>
            <a:r>
              <a:rPr lang="tr-TR" sz="1630" dirty="0" err="1"/>
              <a:t>sed</a:t>
            </a:r>
            <a:r>
              <a:rPr lang="tr-TR" sz="1630" dirty="0"/>
              <a:t> do </a:t>
            </a:r>
            <a:r>
              <a:rPr lang="tr-TR" sz="1630" dirty="0" err="1"/>
              <a:t>eiusmod</a:t>
            </a:r>
            <a:r>
              <a:rPr lang="tr-TR" sz="1630" dirty="0"/>
              <a:t> </a:t>
            </a:r>
            <a:r>
              <a:rPr lang="tr-TR" sz="1630" dirty="0" err="1"/>
              <a:t>tempor</a:t>
            </a:r>
            <a:r>
              <a:rPr lang="tr-TR" sz="1630" dirty="0"/>
              <a:t> </a:t>
            </a:r>
            <a:r>
              <a:rPr lang="tr-TR" sz="1630" dirty="0" err="1"/>
              <a:t>incididunt</a:t>
            </a:r>
            <a:r>
              <a:rPr lang="tr-TR" sz="1630" dirty="0"/>
              <a:t> ut </a:t>
            </a:r>
            <a:r>
              <a:rPr lang="tr-TR" sz="1630" dirty="0" err="1"/>
              <a:t>labore</a:t>
            </a:r>
            <a:r>
              <a:rPr lang="tr-TR" sz="1630" dirty="0"/>
              <a:t> et </a:t>
            </a:r>
            <a:r>
              <a:rPr lang="tr-TR" sz="1630" dirty="0" err="1"/>
              <a:t>dolore</a:t>
            </a:r>
            <a:r>
              <a:rPr lang="tr-TR" sz="1630" dirty="0"/>
              <a:t> </a:t>
            </a:r>
            <a:r>
              <a:rPr lang="tr-TR" sz="1630" dirty="0" err="1"/>
              <a:t>magna</a:t>
            </a:r>
            <a:r>
              <a:rPr lang="tr-TR" sz="1630" dirty="0"/>
              <a:t> </a:t>
            </a:r>
            <a:r>
              <a:rPr lang="tr-TR" sz="1630" dirty="0" err="1"/>
              <a:t>aliqua</a:t>
            </a:r>
            <a:r>
              <a:rPr lang="tr-TR" sz="1630" dirty="0"/>
              <a:t>. Ut enim ad minim </a:t>
            </a:r>
            <a:r>
              <a:rPr lang="tr-TR" sz="1630" dirty="0" err="1"/>
              <a:t>veniam</a:t>
            </a:r>
            <a:r>
              <a:rPr lang="tr-TR" sz="1630" dirty="0"/>
              <a:t>, </a:t>
            </a:r>
            <a:r>
              <a:rPr lang="tr-TR" sz="1630" dirty="0" err="1"/>
              <a:t>quis</a:t>
            </a:r>
            <a:r>
              <a:rPr lang="tr-TR" sz="1630" dirty="0"/>
              <a:t> </a:t>
            </a:r>
            <a:r>
              <a:rPr lang="tr-TR" sz="1630" dirty="0" err="1"/>
              <a:t>nostrud</a:t>
            </a:r>
            <a:r>
              <a:rPr lang="tr-TR" sz="1630" dirty="0"/>
              <a:t> </a:t>
            </a:r>
            <a:r>
              <a:rPr lang="tr-TR" sz="1630" dirty="0" err="1"/>
              <a:t>exercitation</a:t>
            </a:r>
            <a:r>
              <a:rPr lang="tr-TR" sz="1630" dirty="0"/>
              <a:t> </a:t>
            </a:r>
            <a:r>
              <a:rPr lang="tr-TR" sz="1630" dirty="0" err="1"/>
              <a:t>ullamco</a:t>
            </a:r>
            <a:r>
              <a:rPr lang="tr-TR" sz="1630" dirty="0"/>
              <a:t> </a:t>
            </a:r>
            <a:r>
              <a:rPr lang="tr-TR" sz="1630" dirty="0" err="1"/>
              <a:t>laboris</a:t>
            </a:r>
            <a:r>
              <a:rPr lang="tr-TR" sz="1630" dirty="0"/>
              <a:t> </a:t>
            </a:r>
            <a:r>
              <a:rPr lang="tr-TR" sz="1630" dirty="0" err="1"/>
              <a:t>nisi</a:t>
            </a:r>
            <a:r>
              <a:rPr lang="tr-TR" sz="1630" dirty="0"/>
              <a:t> ut </a:t>
            </a:r>
            <a:r>
              <a:rPr lang="tr-TR" sz="1630" dirty="0" err="1"/>
              <a:t>aliquip</a:t>
            </a:r>
            <a:r>
              <a:rPr lang="tr-TR" sz="1630" dirty="0"/>
              <a:t> </a:t>
            </a:r>
            <a:r>
              <a:rPr lang="tr-TR" sz="1630" dirty="0" err="1"/>
              <a:t>ex</a:t>
            </a:r>
            <a:r>
              <a:rPr lang="tr-TR" sz="1630" dirty="0"/>
              <a:t> </a:t>
            </a:r>
            <a:r>
              <a:rPr lang="tr-TR" sz="1630" dirty="0" err="1"/>
              <a:t>ea</a:t>
            </a:r>
            <a:r>
              <a:rPr lang="tr-TR" sz="1630" dirty="0"/>
              <a:t> </a:t>
            </a:r>
            <a:r>
              <a:rPr lang="tr-TR" sz="1630" dirty="0" err="1"/>
              <a:t>commodo</a:t>
            </a:r>
            <a:r>
              <a:rPr lang="tr-TR" sz="1630" dirty="0"/>
              <a:t> </a:t>
            </a:r>
            <a:r>
              <a:rPr lang="tr-TR" sz="1630" dirty="0" err="1"/>
              <a:t>consequat</a:t>
            </a:r>
            <a:r>
              <a:rPr lang="tr-TR" sz="1630" dirty="0"/>
              <a:t>. </a:t>
            </a:r>
            <a:r>
              <a:rPr lang="tr-TR" sz="1630" dirty="0" err="1"/>
              <a:t>Duis</a:t>
            </a:r>
            <a:r>
              <a:rPr lang="tr-TR" sz="1630" dirty="0"/>
              <a:t> </a:t>
            </a:r>
            <a:r>
              <a:rPr lang="tr-TR" sz="1630" dirty="0" err="1"/>
              <a:t>aute</a:t>
            </a:r>
            <a:r>
              <a:rPr lang="tr-TR" sz="1630" dirty="0"/>
              <a:t> </a:t>
            </a:r>
            <a:r>
              <a:rPr lang="tr-TR" sz="1630" dirty="0" err="1"/>
              <a:t>irure</a:t>
            </a:r>
            <a:r>
              <a:rPr lang="tr-TR" sz="1630" dirty="0"/>
              <a:t> </a:t>
            </a:r>
            <a:r>
              <a:rPr lang="tr-TR" sz="1630" dirty="0" err="1"/>
              <a:t>dolor</a:t>
            </a:r>
            <a:r>
              <a:rPr lang="tr-TR" sz="1630" dirty="0"/>
              <a:t> in </a:t>
            </a:r>
            <a:r>
              <a:rPr lang="tr-TR" sz="1630" dirty="0" err="1"/>
              <a:t>reprehenderit</a:t>
            </a:r>
            <a:r>
              <a:rPr lang="tr-TR" sz="1630" dirty="0"/>
              <a:t> in </a:t>
            </a:r>
            <a:r>
              <a:rPr lang="tr-TR" sz="1630" dirty="0" err="1"/>
              <a:t>voluptate</a:t>
            </a:r>
            <a:r>
              <a:rPr lang="tr-TR" sz="1630" dirty="0"/>
              <a:t> </a:t>
            </a:r>
            <a:r>
              <a:rPr lang="tr-TR" sz="1630" dirty="0" err="1"/>
              <a:t>velit</a:t>
            </a:r>
            <a:r>
              <a:rPr lang="tr-TR" sz="1630" dirty="0"/>
              <a:t> esse </a:t>
            </a:r>
            <a:r>
              <a:rPr lang="tr-TR" sz="1630" dirty="0" err="1"/>
              <a:t>cillum</a:t>
            </a:r>
            <a:r>
              <a:rPr lang="tr-TR" sz="1630" dirty="0"/>
              <a:t> </a:t>
            </a:r>
            <a:r>
              <a:rPr lang="tr-TR" sz="1630" dirty="0" err="1"/>
              <a:t>dolore</a:t>
            </a:r>
            <a:r>
              <a:rPr lang="tr-TR" sz="1630" dirty="0"/>
              <a:t> </a:t>
            </a:r>
            <a:r>
              <a:rPr lang="tr-TR" sz="1630" dirty="0" err="1"/>
              <a:t>eu</a:t>
            </a:r>
            <a:r>
              <a:rPr lang="tr-TR" sz="1630" dirty="0"/>
              <a:t> </a:t>
            </a:r>
            <a:r>
              <a:rPr lang="tr-TR" sz="1630" dirty="0" err="1"/>
              <a:t>fugiat</a:t>
            </a:r>
            <a:r>
              <a:rPr lang="tr-TR" sz="1630" dirty="0"/>
              <a:t> </a:t>
            </a:r>
            <a:r>
              <a:rPr lang="tr-TR" sz="1630" dirty="0" err="1"/>
              <a:t>nulla</a:t>
            </a:r>
            <a:r>
              <a:rPr lang="tr-TR" sz="1630" dirty="0"/>
              <a:t> </a:t>
            </a:r>
            <a:r>
              <a:rPr lang="tr-TR" sz="1630" dirty="0" err="1"/>
              <a:t>pariatur</a:t>
            </a:r>
            <a:r>
              <a:rPr lang="tr-TR" sz="1630" dirty="0"/>
              <a:t>. </a:t>
            </a:r>
            <a:r>
              <a:rPr lang="tr-TR" sz="1630" dirty="0" err="1"/>
              <a:t>Excepteur</a:t>
            </a:r>
            <a:r>
              <a:rPr lang="tr-TR" sz="1630" dirty="0"/>
              <a:t> </a:t>
            </a:r>
            <a:r>
              <a:rPr lang="tr-TR" sz="1630" dirty="0" err="1"/>
              <a:t>sint</a:t>
            </a:r>
            <a:r>
              <a:rPr lang="tr-TR" sz="1630" dirty="0"/>
              <a:t> </a:t>
            </a:r>
            <a:r>
              <a:rPr lang="tr-TR" sz="1630" dirty="0" err="1"/>
              <a:t>occaecat</a:t>
            </a:r>
            <a:r>
              <a:rPr lang="tr-TR" sz="1630" dirty="0"/>
              <a:t> </a:t>
            </a:r>
            <a:r>
              <a:rPr lang="tr-TR" sz="1630" dirty="0" err="1"/>
              <a:t>cupidatat</a:t>
            </a:r>
            <a:r>
              <a:rPr lang="tr-TR" sz="1630" dirty="0"/>
              <a:t> </a:t>
            </a:r>
            <a:r>
              <a:rPr lang="tr-TR" sz="1630" dirty="0" err="1"/>
              <a:t>non</a:t>
            </a:r>
            <a:r>
              <a:rPr lang="tr-TR" sz="1630" dirty="0"/>
              <a:t> </a:t>
            </a:r>
            <a:r>
              <a:rPr lang="tr-TR" sz="1630" dirty="0" err="1"/>
              <a:t>proident</a:t>
            </a:r>
            <a:r>
              <a:rPr lang="tr-TR" sz="1630" dirty="0"/>
              <a:t>, </a:t>
            </a:r>
            <a:r>
              <a:rPr lang="tr-TR" sz="1630" dirty="0" err="1"/>
              <a:t>sunt</a:t>
            </a:r>
            <a:r>
              <a:rPr lang="tr-TR" sz="1630" dirty="0"/>
              <a:t> in </a:t>
            </a:r>
            <a:r>
              <a:rPr lang="tr-TR" sz="1630" dirty="0" err="1"/>
              <a:t>culpa</a:t>
            </a:r>
            <a:r>
              <a:rPr lang="tr-TR" sz="1630" dirty="0"/>
              <a:t> </a:t>
            </a:r>
            <a:r>
              <a:rPr lang="tr-TR" sz="1630" dirty="0" err="1"/>
              <a:t>qui</a:t>
            </a:r>
            <a:r>
              <a:rPr lang="tr-TR" sz="1630" dirty="0"/>
              <a:t> </a:t>
            </a:r>
            <a:r>
              <a:rPr lang="tr-TR" sz="1630" dirty="0" err="1"/>
              <a:t>officia</a:t>
            </a:r>
            <a:r>
              <a:rPr lang="tr-TR" sz="1630" dirty="0"/>
              <a:t> </a:t>
            </a:r>
            <a:r>
              <a:rPr lang="tr-TR" sz="1630" dirty="0" err="1"/>
              <a:t>deserunt</a:t>
            </a:r>
            <a:r>
              <a:rPr lang="tr-TR" sz="1630" dirty="0"/>
              <a:t> </a:t>
            </a:r>
            <a:r>
              <a:rPr lang="tr-TR" sz="1630" dirty="0" err="1"/>
              <a:t>mollit</a:t>
            </a:r>
            <a:r>
              <a:rPr lang="tr-TR" sz="1630" dirty="0"/>
              <a:t> anim </a:t>
            </a:r>
            <a:r>
              <a:rPr lang="tr-TR" sz="1630" dirty="0" err="1"/>
              <a:t>id</a:t>
            </a:r>
            <a:r>
              <a:rPr lang="tr-TR" sz="1630" dirty="0"/>
              <a:t> </a:t>
            </a:r>
            <a:r>
              <a:rPr lang="tr-TR" sz="1630" dirty="0" err="1"/>
              <a:t>est</a:t>
            </a:r>
            <a:r>
              <a:rPr lang="tr-TR" sz="1630" dirty="0"/>
              <a:t> </a:t>
            </a:r>
            <a:r>
              <a:rPr lang="tr-TR" sz="1630" dirty="0" err="1"/>
              <a:t>laborum</a:t>
            </a:r>
            <a:r>
              <a:rPr lang="tr-TR" sz="1630" dirty="0"/>
              <a:t>.</a:t>
            </a:r>
          </a:p>
          <a:p>
            <a:pPr indent="372629"/>
            <a:r>
              <a:rPr lang="tr-TR" sz="1630" dirty="0" err="1"/>
              <a:t>Methods</a:t>
            </a:r>
            <a:r>
              <a:rPr lang="tr-TR" sz="1630" dirty="0"/>
              <a:t>: </a:t>
            </a:r>
            <a:r>
              <a:rPr lang="tr-TR" sz="1630" dirty="0" err="1"/>
              <a:t>Lorem</a:t>
            </a:r>
            <a:r>
              <a:rPr lang="tr-TR" sz="1630" dirty="0"/>
              <a:t> </a:t>
            </a:r>
            <a:r>
              <a:rPr lang="tr-TR" sz="1630" dirty="0" err="1"/>
              <a:t>ipsum</a:t>
            </a:r>
            <a:r>
              <a:rPr lang="tr-TR" sz="1630" dirty="0"/>
              <a:t> </a:t>
            </a:r>
            <a:r>
              <a:rPr lang="tr-TR" sz="1630" dirty="0" err="1"/>
              <a:t>dolor</a:t>
            </a:r>
            <a:r>
              <a:rPr lang="tr-TR" sz="1630" dirty="0"/>
              <a:t> sit </a:t>
            </a:r>
            <a:r>
              <a:rPr lang="tr-TR" sz="1630" dirty="0" err="1"/>
              <a:t>amet</a:t>
            </a:r>
            <a:r>
              <a:rPr lang="tr-TR" sz="1630" dirty="0"/>
              <a:t>, </a:t>
            </a:r>
            <a:r>
              <a:rPr lang="tr-TR" sz="1630" dirty="0" err="1"/>
              <a:t>consectetur</a:t>
            </a:r>
            <a:r>
              <a:rPr lang="tr-TR" sz="1630" dirty="0"/>
              <a:t> </a:t>
            </a:r>
            <a:r>
              <a:rPr lang="tr-TR" sz="1630" dirty="0" err="1"/>
              <a:t>adipiscing</a:t>
            </a:r>
            <a:r>
              <a:rPr lang="tr-TR" sz="1630" dirty="0"/>
              <a:t> elit, </a:t>
            </a:r>
            <a:r>
              <a:rPr lang="tr-TR" sz="1630" dirty="0" err="1"/>
              <a:t>sed</a:t>
            </a:r>
            <a:r>
              <a:rPr lang="tr-TR" sz="1630" dirty="0"/>
              <a:t> do </a:t>
            </a:r>
            <a:r>
              <a:rPr lang="tr-TR" sz="1630" dirty="0" err="1"/>
              <a:t>eiusmod</a:t>
            </a:r>
            <a:r>
              <a:rPr lang="tr-TR" sz="1630" dirty="0"/>
              <a:t> </a:t>
            </a:r>
            <a:r>
              <a:rPr lang="tr-TR" sz="1630" dirty="0" err="1"/>
              <a:t>tempor</a:t>
            </a:r>
            <a:r>
              <a:rPr lang="tr-TR" sz="1630" dirty="0"/>
              <a:t> </a:t>
            </a:r>
            <a:r>
              <a:rPr lang="tr-TR" sz="1630" dirty="0" err="1"/>
              <a:t>incididunt</a:t>
            </a:r>
            <a:r>
              <a:rPr lang="tr-TR" sz="1630" dirty="0"/>
              <a:t> ut </a:t>
            </a:r>
            <a:r>
              <a:rPr lang="tr-TR" sz="1630" dirty="0" err="1"/>
              <a:t>labore</a:t>
            </a:r>
            <a:r>
              <a:rPr lang="tr-TR" sz="1630" dirty="0"/>
              <a:t> et </a:t>
            </a:r>
            <a:r>
              <a:rPr lang="tr-TR" sz="1630" dirty="0" err="1"/>
              <a:t>dolore</a:t>
            </a:r>
            <a:r>
              <a:rPr lang="tr-TR" sz="1630" dirty="0"/>
              <a:t> </a:t>
            </a:r>
            <a:r>
              <a:rPr lang="tr-TR" sz="1630" dirty="0" err="1"/>
              <a:t>magna</a:t>
            </a:r>
            <a:r>
              <a:rPr lang="tr-TR" sz="1630" dirty="0"/>
              <a:t> </a:t>
            </a:r>
            <a:r>
              <a:rPr lang="tr-TR" sz="1630" dirty="0" err="1"/>
              <a:t>aliqua</a:t>
            </a:r>
            <a:r>
              <a:rPr lang="tr-TR" sz="1630" dirty="0"/>
              <a:t>. Ut enim ad minim </a:t>
            </a:r>
            <a:r>
              <a:rPr lang="tr-TR" sz="1630" dirty="0" err="1"/>
              <a:t>veniam</a:t>
            </a:r>
            <a:r>
              <a:rPr lang="tr-TR" sz="1630" dirty="0"/>
              <a:t>, </a:t>
            </a:r>
            <a:r>
              <a:rPr lang="tr-TR" sz="1630" dirty="0" err="1"/>
              <a:t>quis</a:t>
            </a:r>
            <a:r>
              <a:rPr lang="tr-TR" sz="1630" dirty="0"/>
              <a:t> </a:t>
            </a:r>
            <a:r>
              <a:rPr lang="tr-TR" sz="1630" dirty="0" err="1"/>
              <a:t>nostrud</a:t>
            </a:r>
            <a:r>
              <a:rPr lang="tr-TR" sz="1630" dirty="0"/>
              <a:t> </a:t>
            </a:r>
            <a:r>
              <a:rPr lang="tr-TR" sz="1630" dirty="0" err="1"/>
              <a:t>exercitation</a:t>
            </a:r>
            <a:r>
              <a:rPr lang="tr-TR" sz="1630" dirty="0"/>
              <a:t> </a:t>
            </a:r>
            <a:r>
              <a:rPr lang="tr-TR" sz="1630" dirty="0" err="1"/>
              <a:t>ullamco</a:t>
            </a:r>
            <a:r>
              <a:rPr lang="tr-TR" sz="1630" dirty="0"/>
              <a:t> </a:t>
            </a:r>
            <a:r>
              <a:rPr lang="tr-TR" sz="1630" dirty="0" err="1"/>
              <a:t>laboris</a:t>
            </a:r>
            <a:r>
              <a:rPr lang="tr-TR" sz="1630" dirty="0"/>
              <a:t> </a:t>
            </a:r>
            <a:r>
              <a:rPr lang="tr-TR" sz="1630" dirty="0" err="1"/>
              <a:t>nisi</a:t>
            </a:r>
            <a:r>
              <a:rPr lang="tr-TR" sz="1630" dirty="0"/>
              <a:t> ut </a:t>
            </a:r>
            <a:r>
              <a:rPr lang="tr-TR" sz="1630" dirty="0" err="1"/>
              <a:t>aliquip</a:t>
            </a:r>
            <a:r>
              <a:rPr lang="tr-TR" sz="1630" dirty="0"/>
              <a:t> </a:t>
            </a:r>
            <a:r>
              <a:rPr lang="tr-TR" sz="1630" dirty="0" err="1"/>
              <a:t>ex</a:t>
            </a:r>
            <a:r>
              <a:rPr lang="tr-TR" sz="1630" dirty="0"/>
              <a:t> </a:t>
            </a:r>
            <a:r>
              <a:rPr lang="tr-TR" sz="1630" dirty="0" err="1"/>
              <a:t>ea</a:t>
            </a:r>
            <a:r>
              <a:rPr lang="tr-TR" sz="1630" dirty="0"/>
              <a:t> </a:t>
            </a:r>
            <a:r>
              <a:rPr lang="tr-TR" sz="1630" dirty="0" err="1"/>
              <a:t>commodo</a:t>
            </a:r>
            <a:r>
              <a:rPr lang="tr-TR" sz="1630" dirty="0"/>
              <a:t> </a:t>
            </a:r>
            <a:r>
              <a:rPr lang="tr-TR" sz="1630" dirty="0" err="1"/>
              <a:t>consequat</a:t>
            </a:r>
            <a:r>
              <a:rPr lang="tr-TR" sz="1630" dirty="0"/>
              <a:t>. </a:t>
            </a:r>
            <a:r>
              <a:rPr lang="tr-TR" sz="1630" dirty="0" err="1"/>
              <a:t>Duis</a:t>
            </a:r>
            <a:r>
              <a:rPr lang="tr-TR" sz="1630" dirty="0"/>
              <a:t> </a:t>
            </a:r>
            <a:r>
              <a:rPr lang="tr-TR" sz="1630" dirty="0" err="1"/>
              <a:t>aute</a:t>
            </a:r>
            <a:r>
              <a:rPr lang="tr-TR" sz="1630" dirty="0"/>
              <a:t> </a:t>
            </a:r>
            <a:r>
              <a:rPr lang="tr-TR" sz="1630" dirty="0" err="1"/>
              <a:t>irure</a:t>
            </a:r>
            <a:r>
              <a:rPr lang="tr-TR" sz="1630" dirty="0"/>
              <a:t> </a:t>
            </a:r>
            <a:r>
              <a:rPr lang="tr-TR" sz="1630" dirty="0" err="1"/>
              <a:t>dolor</a:t>
            </a:r>
            <a:r>
              <a:rPr lang="tr-TR" sz="1630" dirty="0"/>
              <a:t> in </a:t>
            </a:r>
            <a:r>
              <a:rPr lang="tr-TR" sz="1630" dirty="0" err="1"/>
              <a:t>reprehenderit</a:t>
            </a:r>
            <a:r>
              <a:rPr lang="tr-TR" sz="1630" dirty="0"/>
              <a:t> in </a:t>
            </a:r>
            <a:r>
              <a:rPr lang="tr-TR" sz="1630" dirty="0" err="1"/>
              <a:t>voluptate</a:t>
            </a:r>
            <a:r>
              <a:rPr lang="tr-TR" sz="1630" dirty="0"/>
              <a:t> </a:t>
            </a:r>
            <a:r>
              <a:rPr lang="tr-TR" sz="1630" dirty="0" err="1"/>
              <a:t>velit</a:t>
            </a:r>
            <a:r>
              <a:rPr lang="tr-TR" sz="1630" dirty="0"/>
              <a:t> esse </a:t>
            </a:r>
            <a:r>
              <a:rPr lang="tr-TR" sz="1630" dirty="0" err="1"/>
              <a:t>cillum</a:t>
            </a:r>
            <a:r>
              <a:rPr lang="tr-TR" sz="1630" dirty="0"/>
              <a:t> </a:t>
            </a:r>
            <a:r>
              <a:rPr lang="tr-TR" sz="1630" dirty="0" err="1"/>
              <a:t>dolore</a:t>
            </a:r>
            <a:r>
              <a:rPr lang="tr-TR" sz="1630" dirty="0"/>
              <a:t> </a:t>
            </a:r>
            <a:r>
              <a:rPr lang="tr-TR" sz="1630" dirty="0" err="1"/>
              <a:t>eu</a:t>
            </a:r>
            <a:r>
              <a:rPr lang="tr-TR" sz="1630" dirty="0"/>
              <a:t> </a:t>
            </a:r>
            <a:r>
              <a:rPr lang="tr-TR" sz="1630" dirty="0" err="1"/>
              <a:t>fugiat</a:t>
            </a:r>
            <a:r>
              <a:rPr lang="tr-TR" sz="1630" dirty="0"/>
              <a:t> </a:t>
            </a:r>
            <a:r>
              <a:rPr lang="tr-TR" sz="1630" dirty="0" err="1"/>
              <a:t>nulla</a:t>
            </a:r>
            <a:r>
              <a:rPr lang="tr-TR" sz="1630" dirty="0"/>
              <a:t> </a:t>
            </a:r>
            <a:r>
              <a:rPr lang="tr-TR" sz="1630" dirty="0" err="1"/>
              <a:t>pariatur</a:t>
            </a:r>
            <a:r>
              <a:rPr lang="tr-TR" sz="1630" dirty="0"/>
              <a:t>. </a:t>
            </a:r>
            <a:r>
              <a:rPr lang="tr-TR" sz="1630" dirty="0" err="1"/>
              <a:t>Excepteur</a:t>
            </a:r>
            <a:r>
              <a:rPr lang="tr-TR" sz="1630" dirty="0"/>
              <a:t> </a:t>
            </a:r>
            <a:r>
              <a:rPr lang="tr-TR" sz="1630" dirty="0" err="1"/>
              <a:t>sint</a:t>
            </a:r>
            <a:r>
              <a:rPr lang="tr-TR" sz="1630" dirty="0"/>
              <a:t> </a:t>
            </a:r>
            <a:r>
              <a:rPr lang="tr-TR" sz="1630" dirty="0" err="1"/>
              <a:t>occaecat</a:t>
            </a:r>
            <a:r>
              <a:rPr lang="tr-TR" sz="1630" dirty="0"/>
              <a:t> </a:t>
            </a:r>
            <a:r>
              <a:rPr lang="tr-TR" sz="1630" dirty="0" err="1"/>
              <a:t>cupidatat</a:t>
            </a:r>
            <a:r>
              <a:rPr lang="tr-TR" sz="1630" dirty="0"/>
              <a:t> </a:t>
            </a:r>
            <a:r>
              <a:rPr lang="tr-TR" sz="1630" dirty="0" err="1"/>
              <a:t>non</a:t>
            </a:r>
            <a:r>
              <a:rPr lang="tr-TR" sz="1630" dirty="0"/>
              <a:t> </a:t>
            </a:r>
            <a:r>
              <a:rPr lang="tr-TR" sz="1630" dirty="0" err="1"/>
              <a:t>proident</a:t>
            </a:r>
            <a:r>
              <a:rPr lang="tr-TR" sz="1630" dirty="0"/>
              <a:t>, </a:t>
            </a:r>
            <a:r>
              <a:rPr lang="tr-TR" sz="1630" dirty="0" err="1"/>
              <a:t>sunt</a:t>
            </a:r>
            <a:r>
              <a:rPr lang="tr-TR" sz="1630" dirty="0"/>
              <a:t> in </a:t>
            </a:r>
            <a:r>
              <a:rPr lang="tr-TR" sz="1630" dirty="0" err="1"/>
              <a:t>culpa</a:t>
            </a:r>
            <a:r>
              <a:rPr lang="tr-TR" sz="1630" dirty="0"/>
              <a:t> </a:t>
            </a:r>
            <a:r>
              <a:rPr lang="tr-TR" sz="1630" dirty="0" err="1"/>
              <a:t>qui</a:t>
            </a:r>
            <a:r>
              <a:rPr lang="tr-TR" sz="1630" dirty="0"/>
              <a:t> </a:t>
            </a:r>
            <a:r>
              <a:rPr lang="tr-TR" sz="1630" dirty="0" err="1"/>
              <a:t>officia</a:t>
            </a:r>
            <a:r>
              <a:rPr lang="tr-TR" sz="1630" dirty="0"/>
              <a:t> </a:t>
            </a:r>
            <a:r>
              <a:rPr lang="tr-TR" sz="1630" dirty="0" err="1"/>
              <a:t>deserunt</a:t>
            </a:r>
            <a:r>
              <a:rPr lang="tr-TR" sz="1630" dirty="0"/>
              <a:t> </a:t>
            </a:r>
            <a:r>
              <a:rPr lang="tr-TR" sz="1630" dirty="0" err="1"/>
              <a:t>mollit</a:t>
            </a:r>
            <a:r>
              <a:rPr lang="tr-TR" sz="1630" dirty="0"/>
              <a:t> anim </a:t>
            </a:r>
            <a:r>
              <a:rPr lang="tr-TR" sz="1630" dirty="0" err="1"/>
              <a:t>id</a:t>
            </a:r>
            <a:r>
              <a:rPr lang="tr-TR" sz="1630" dirty="0"/>
              <a:t> </a:t>
            </a:r>
            <a:r>
              <a:rPr lang="tr-TR" sz="1630" dirty="0" err="1"/>
              <a:t>est</a:t>
            </a:r>
            <a:r>
              <a:rPr lang="tr-TR" sz="1630" dirty="0"/>
              <a:t> </a:t>
            </a:r>
            <a:r>
              <a:rPr lang="tr-TR" sz="1630" dirty="0" err="1"/>
              <a:t>laborum</a:t>
            </a:r>
            <a:r>
              <a:rPr lang="tr-TR" sz="1630" dirty="0"/>
              <a:t>.</a:t>
            </a:r>
          </a:p>
          <a:p>
            <a:pPr indent="372629"/>
            <a:r>
              <a:rPr lang="tr-TR" sz="1630" dirty="0" err="1"/>
              <a:t>Conclusion</a:t>
            </a:r>
            <a:r>
              <a:rPr lang="tr-TR" sz="1630" dirty="0"/>
              <a:t>: </a:t>
            </a:r>
            <a:r>
              <a:rPr lang="tr-TR" sz="1630" dirty="0" err="1"/>
              <a:t>Lorem</a:t>
            </a:r>
            <a:r>
              <a:rPr lang="tr-TR" sz="1630" dirty="0"/>
              <a:t> </a:t>
            </a:r>
            <a:r>
              <a:rPr lang="tr-TR" sz="1630" dirty="0" err="1"/>
              <a:t>ipsum</a:t>
            </a:r>
            <a:r>
              <a:rPr lang="tr-TR" sz="1630" dirty="0"/>
              <a:t> </a:t>
            </a:r>
            <a:r>
              <a:rPr lang="tr-TR" sz="1630" dirty="0" err="1"/>
              <a:t>dolor</a:t>
            </a:r>
            <a:r>
              <a:rPr lang="tr-TR" sz="1630" dirty="0"/>
              <a:t> sit </a:t>
            </a:r>
            <a:r>
              <a:rPr lang="tr-TR" sz="1630" dirty="0" err="1"/>
              <a:t>amet</a:t>
            </a:r>
            <a:r>
              <a:rPr lang="tr-TR" sz="1630" dirty="0"/>
              <a:t>, </a:t>
            </a:r>
            <a:r>
              <a:rPr lang="tr-TR" sz="1630" dirty="0" err="1"/>
              <a:t>consectetur</a:t>
            </a:r>
            <a:r>
              <a:rPr lang="tr-TR" sz="1630" dirty="0"/>
              <a:t> </a:t>
            </a:r>
            <a:r>
              <a:rPr lang="tr-TR" sz="1630" dirty="0" err="1"/>
              <a:t>adipiscing</a:t>
            </a:r>
            <a:r>
              <a:rPr lang="tr-TR" sz="1630" dirty="0"/>
              <a:t> elit, </a:t>
            </a:r>
            <a:r>
              <a:rPr lang="tr-TR" sz="1630" dirty="0" err="1"/>
              <a:t>sed</a:t>
            </a:r>
            <a:r>
              <a:rPr lang="tr-TR" sz="1630" dirty="0"/>
              <a:t> do </a:t>
            </a:r>
            <a:r>
              <a:rPr lang="tr-TR" sz="1630" dirty="0" err="1"/>
              <a:t>eiusmod</a:t>
            </a:r>
            <a:r>
              <a:rPr lang="tr-TR" sz="1630" dirty="0"/>
              <a:t> </a:t>
            </a:r>
            <a:r>
              <a:rPr lang="tr-TR" sz="1630" dirty="0" err="1"/>
              <a:t>tempor</a:t>
            </a:r>
            <a:r>
              <a:rPr lang="tr-TR" sz="1630" dirty="0"/>
              <a:t> </a:t>
            </a:r>
            <a:r>
              <a:rPr lang="tr-TR" sz="1630" dirty="0" err="1"/>
              <a:t>incididunt</a:t>
            </a:r>
            <a:r>
              <a:rPr lang="tr-TR" sz="1630" dirty="0"/>
              <a:t> ut </a:t>
            </a:r>
            <a:r>
              <a:rPr lang="tr-TR" sz="1630" dirty="0" err="1"/>
              <a:t>labore</a:t>
            </a:r>
            <a:r>
              <a:rPr lang="tr-TR" sz="1630" dirty="0"/>
              <a:t> et </a:t>
            </a:r>
            <a:r>
              <a:rPr lang="tr-TR" sz="1630" dirty="0" err="1"/>
              <a:t>dolore</a:t>
            </a:r>
            <a:r>
              <a:rPr lang="tr-TR" sz="1630" dirty="0"/>
              <a:t> </a:t>
            </a:r>
            <a:r>
              <a:rPr lang="tr-TR" sz="1630" dirty="0" err="1"/>
              <a:t>magna</a:t>
            </a:r>
            <a:r>
              <a:rPr lang="tr-TR" sz="1630" dirty="0"/>
              <a:t> </a:t>
            </a:r>
            <a:r>
              <a:rPr lang="tr-TR" sz="1630" dirty="0" err="1"/>
              <a:t>aliqua</a:t>
            </a:r>
            <a:r>
              <a:rPr lang="tr-TR" sz="1630" dirty="0"/>
              <a:t>. Ut enim ad minim </a:t>
            </a:r>
            <a:r>
              <a:rPr lang="tr-TR" sz="1630" dirty="0" err="1"/>
              <a:t>veniam</a:t>
            </a:r>
            <a:r>
              <a:rPr lang="tr-TR" sz="1630" dirty="0"/>
              <a:t>, </a:t>
            </a:r>
            <a:r>
              <a:rPr lang="tr-TR" sz="1630" dirty="0" err="1"/>
              <a:t>quis</a:t>
            </a:r>
            <a:r>
              <a:rPr lang="tr-TR" sz="1630" dirty="0"/>
              <a:t> </a:t>
            </a:r>
            <a:r>
              <a:rPr lang="tr-TR" sz="1630" dirty="0" err="1"/>
              <a:t>nostrud</a:t>
            </a:r>
            <a:r>
              <a:rPr lang="tr-TR" sz="1630" dirty="0"/>
              <a:t> </a:t>
            </a:r>
            <a:r>
              <a:rPr lang="tr-TR" sz="1630" dirty="0" err="1"/>
              <a:t>exercitation</a:t>
            </a:r>
            <a:r>
              <a:rPr lang="tr-TR" sz="1630" dirty="0"/>
              <a:t> </a:t>
            </a:r>
            <a:r>
              <a:rPr lang="tr-TR" sz="1630" dirty="0" err="1"/>
              <a:t>ullamco</a:t>
            </a:r>
            <a:r>
              <a:rPr lang="tr-TR" sz="1630" dirty="0"/>
              <a:t> </a:t>
            </a:r>
            <a:r>
              <a:rPr lang="tr-TR" sz="1630" dirty="0" err="1"/>
              <a:t>laboris</a:t>
            </a:r>
            <a:r>
              <a:rPr lang="tr-TR" sz="1630" dirty="0"/>
              <a:t> </a:t>
            </a:r>
            <a:r>
              <a:rPr lang="tr-TR" sz="1630" dirty="0" err="1"/>
              <a:t>nisi</a:t>
            </a:r>
            <a:r>
              <a:rPr lang="tr-TR" sz="1630" dirty="0"/>
              <a:t> ut </a:t>
            </a:r>
            <a:r>
              <a:rPr lang="tr-TR" sz="1630" dirty="0" err="1"/>
              <a:t>aliquip</a:t>
            </a:r>
            <a:r>
              <a:rPr lang="tr-TR" sz="1630" dirty="0"/>
              <a:t> </a:t>
            </a:r>
            <a:r>
              <a:rPr lang="tr-TR" sz="1630" dirty="0" err="1"/>
              <a:t>ex</a:t>
            </a:r>
            <a:r>
              <a:rPr lang="tr-TR" sz="1630" dirty="0"/>
              <a:t> </a:t>
            </a:r>
            <a:r>
              <a:rPr lang="tr-TR" sz="1630" dirty="0" err="1"/>
              <a:t>ea</a:t>
            </a:r>
            <a:r>
              <a:rPr lang="tr-TR" sz="1630" dirty="0"/>
              <a:t> </a:t>
            </a:r>
            <a:r>
              <a:rPr lang="tr-TR" sz="1630" dirty="0" err="1"/>
              <a:t>commodo</a:t>
            </a:r>
            <a:r>
              <a:rPr lang="tr-TR" sz="1630" dirty="0"/>
              <a:t> </a:t>
            </a:r>
            <a:r>
              <a:rPr lang="tr-TR" sz="1630" dirty="0" err="1"/>
              <a:t>consequat</a:t>
            </a:r>
            <a:r>
              <a:rPr lang="tr-TR" sz="1630" dirty="0"/>
              <a:t>. </a:t>
            </a:r>
            <a:r>
              <a:rPr lang="tr-TR" sz="1630" dirty="0" err="1"/>
              <a:t>Duis</a:t>
            </a:r>
            <a:r>
              <a:rPr lang="tr-TR" sz="1630" dirty="0"/>
              <a:t> </a:t>
            </a:r>
            <a:r>
              <a:rPr lang="tr-TR" sz="1630" dirty="0" err="1"/>
              <a:t>aute</a:t>
            </a:r>
            <a:r>
              <a:rPr lang="tr-TR" sz="1630" dirty="0"/>
              <a:t> </a:t>
            </a:r>
            <a:r>
              <a:rPr lang="tr-TR" sz="1630" dirty="0" err="1"/>
              <a:t>irure</a:t>
            </a:r>
            <a:r>
              <a:rPr lang="tr-TR" sz="1630" dirty="0"/>
              <a:t> </a:t>
            </a:r>
            <a:r>
              <a:rPr lang="tr-TR" sz="1630" dirty="0" err="1"/>
              <a:t>dolor</a:t>
            </a:r>
            <a:r>
              <a:rPr lang="tr-TR" sz="1630" dirty="0"/>
              <a:t> in </a:t>
            </a:r>
            <a:r>
              <a:rPr lang="tr-TR" sz="1630" dirty="0" err="1"/>
              <a:t>reprehenderit</a:t>
            </a:r>
            <a:r>
              <a:rPr lang="tr-TR" sz="1630" dirty="0"/>
              <a:t> in </a:t>
            </a:r>
            <a:r>
              <a:rPr lang="tr-TR" sz="1630" dirty="0" err="1"/>
              <a:t>voluptate</a:t>
            </a:r>
            <a:r>
              <a:rPr lang="tr-TR" sz="1630" dirty="0"/>
              <a:t> </a:t>
            </a:r>
            <a:r>
              <a:rPr lang="tr-TR" sz="1630" dirty="0" err="1"/>
              <a:t>velit</a:t>
            </a:r>
            <a:r>
              <a:rPr lang="tr-TR" sz="1630" dirty="0"/>
              <a:t> esse </a:t>
            </a:r>
            <a:r>
              <a:rPr lang="tr-TR" sz="1630" dirty="0" err="1"/>
              <a:t>cillum</a:t>
            </a:r>
            <a:r>
              <a:rPr lang="tr-TR" sz="1630" dirty="0"/>
              <a:t> </a:t>
            </a:r>
            <a:r>
              <a:rPr lang="tr-TR" sz="1630" dirty="0" err="1"/>
              <a:t>dolore</a:t>
            </a:r>
            <a:r>
              <a:rPr lang="tr-TR" sz="1630" dirty="0"/>
              <a:t> </a:t>
            </a:r>
            <a:r>
              <a:rPr lang="tr-TR" sz="1630" dirty="0" err="1"/>
              <a:t>eu</a:t>
            </a:r>
            <a:r>
              <a:rPr lang="tr-TR" sz="1630" dirty="0"/>
              <a:t> </a:t>
            </a:r>
            <a:r>
              <a:rPr lang="tr-TR" sz="1630" dirty="0" err="1"/>
              <a:t>fugiat</a:t>
            </a:r>
            <a:r>
              <a:rPr lang="tr-TR" sz="1630" dirty="0"/>
              <a:t> </a:t>
            </a:r>
            <a:r>
              <a:rPr lang="tr-TR" sz="1630" dirty="0" err="1"/>
              <a:t>nulla</a:t>
            </a:r>
            <a:r>
              <a:rPr lang="tr-TR" sz="1630" dirty="0"/>
              <a:t> </a:t>
            </a:r>
            <a:r>
              <a:rPr lang="tr-TR" sz="1630" dirty="0" err="1"/>
              <a:t>pariatur</a:t>
            </a:r>
            <a:r>
              <a:rPr lang="tr-TR" sz="1630" dirty="0"/>
              <a:t>. </a:t>
            </a:r>
            <a:r>
              <a:rPr lang="tr-TR" sz="1630" dirty="0" err="1"/>
              <a:t>Excepteur</a:t>
            </a:r>
            <a:r>
              <a:rPr lang="tr-TR" sz="1630" dirty="0"/>
              <a:t> </a:t>
            </a:r>
            <a:r>
              <a:rPr lang="tr-TR" sz="1630" dirty="0" err="1"/>
              <a:t>sint</a:t>
            </a:r>
            <a:r>
              <a:rPr lang="tr-TR" sz="1630" dirty="0"/>
              <a:t> </a:t>
            </a:r>
            <a:r>
              <a:rPr lang="tr-TR" sz="1630" dirty="0" err="1"/>
              <a:t>occaecat</a:t>
            </a:r>
            <a:r>
              <a:rPr lang="tr-TR" sz="1630" dirty="0"/>
              <a:t> </a:t>
            </a:r>
            <a:r>
              <a:rPr lang="tr-TR" sz="1630" dirty="0" err="1"/>
              <a:t>cupidatat</a:t>
            </a:r>
            <a:r>
              <a:rPr lang="tr-TR" sz="1630" dirty="0"/>
              <a:t> </a:t>
            </a:r>
            <a:r>
              <a:rPr lang="tr-TR" sz="1630" dirty="0" err="1"/>
              <a:t>non</a:t>
            </a:r>
            <a:r>
              <a:rPr lang="tr-TR" sz="1630" dirty="0"/>
              <a:t> </a:t>
            </a:r>
            <a:r>
              <a:rPr lang="tr-TR" sz="1630" dirty="0" err="1"/>
              <a:t>proident</a:t>
            </a:r>
            <a:r>
              <a:rPr lang="tr-TR" sz="1630" dirty="0"/>
              <a:t>, </a:t>
            </a:r>
            <a:r>
              <a:rPr lang="tr-TR" sz="1630" dirty="0" err="1"/>
              <a:t>sunt</a:t>
            </a:r>
            <a:r>
              <a:rPr lang="tr-TR" sz="1630" dirty="0"/>
              <a:t> in </a:t>
            </a:r>
            <a:r>
              <a:rPr lang="tr-TR" sz="1630" dirty="0" err="1"/>
              <a:t>culpa</a:t>
            </a:r>
            <a:r>
              <a:rPr lang="tr-TR" sz="1630" dirty="0"/>
              <a:t> </a:t>
            </a:r>
            <a:r>
              <a:rPr lang="tr-TR" sz="1630" dirty="0" err="1"/>
              <a:t>qui</a:t>
            </a:r>
            <a:r>
              <a:rPr lang="tr-TR" sz="1630" dirty="0"/>
              <a:t> </a:t>
            </a:r>
            <a:r>
              <a:rPr lang="tr-TR" sz="1630" dirty="0" err="1"/>
              <a:t>officia</a:t>
            </a:r>
            <a:r>
              <a:rPr lang="tr-TR" sz="1630" dirty="0"/>
              <a:t> </a:t>
            </a:r>
            <a:r>
              <a:rPr lang="tr-TR" sz="1630" dirty="0" err="1"/>
              <a:t>deserunt</a:t>
            </a:r>
            <a:r>
              <a:rPr lang="tr-TR" sz="1630" dirty="0"/>
              <a:t> </a:t>
            </a:r>
            <a:r>
              <a:rPr lang="tr-TR" sz="1630" dirty="0" err="1"/>
              <a:t>mollit</a:t>
            </a:r>
            <a:r>
              <a:rPr lang="tr-TR" sz="1630" dirty="0"/>
              <a:t> anim </a:t>
            </a:r>
            <a:r>
              <a:rPr lang="tr-TR" sz="1630" dirty="0" err="1"/>
              <a:t>id</a:t>
            </a:r>
            <a:r>
              <a:rPr lang="tr-TR" sz="1630" dirty="0"/>
              <a:t> </a:t>
            </a:r>
            <a:r>
              <a:rPr lang="tr-TR" sz="1630" dirty="0" err="1"/>
              <a:t>est</a:t>
            </a:r>
            <a:r>
              <a:rPr lang="tr-TR" sz="1630" dirty="0"/>
              <a:t> </a:t>
            </a:r>
            <a:r>
              <a:rPr lang="tr-TR" sz="1630" dirty="0" err="1"/>
              <a:t>laborum</a:t>
            </a:r>
            <a:r>
              <a:rPr lang="tr-TR" sz="1630" dirty="0"/>
              <a:t>.</a:t>
            </a:r>
          </a:p>
        </p:txBody>
      </p:sp>
      <p:sp>
        <p:nvSpPr>
          <p:cNvPr id="19" name="Metin kutusu 18"/>
          <p:cNvSpPr txBox="1"/>
          <p:nvPr/>
        </p:nvSpPr>
        <p:spPr>
          <a:xfrm>
            <a:off x="475555" y="9536669"/>
            <a:ext cx="12754284" cy="13617536"/>
          </a:xfrm>
          <a:prstGeom prst="rect">
            <a:avLst/>
          </a:prstGeom>
          <a:noFill/>
          <a:ln w="3175">
            <a:solidFill>
              <a:srgbClr val="FFC000"/>
            </a:solidFill>
          </a:ln>
        </p:spPr>
        <p:txBody>
          <a:bodyPr wrap="square" numCol="2" rtlCol="0">
            <a:noAutofit/>
          </a:bodyPr>
          <a:lstStyle/>
          <a:p>
            <a:r>
              <a:rPr lang="tr-TR" sz="1793" dirty="0"/>
              <a:t>Main </a:t>
            </a:r>
            <a:r>
              <a:rPr lang="tr-TR" sz="1793" dirty="0" err="1"/>
              <a:t>Text</a:t>
            </a:r>
            <a:r>
              <a:rPr lang="tr-TR" sz="1793" dirty="0"/>
              <a:t> </a:t>
            </a:r>
            <a:r>
              <a:rPr lang="tr-TR" sz="1793" dirty="0" err="1"/>
              <a:t>and</a:t>
            </a:r>
            <a:r>
              <a:rPr lang="tr-TR" sz="1793" dirty="0"/>
              <a:t> </a:t>
            </a:r>
            <a:r>
              <a:rPr lang="tr-TR" sz="1793" dirty="0" err="1"/>
              <a:t>Figures</a:t>
            </a:r>
            <a:endParaRPr lang="tr-TR" sz="1793" dirty="0"/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/>
              <a:t>Main </a:t>
            </a:r>
            <a:r>
              <a:rPr lang="tr-TR" sz="1793" dirty="0" err="1"/>
              <a:t>Text</a:t>
            </a:r>
            <a:r>
              <a:rPr lang="tr-TR" sz="1793" dirty="0"/>
              <a:t> </a:t>
            </a:r>
            <a:r>
              <a:rPr lang="tr-TR" sz="1793" dirty="0" err="1"/>
              <a:t>and</a:t>
            </a:r>
            <a:r>
              <a:rPr lang="tr-TR" sz="1793" dirty="0"/>
              <a:t> </a:t>
            </a:r>
            <a:r>
              <a:rPr lang="tr-TR" sz="1793" dirty="0" err="1"/>
              <a:t>Figures</a:t>
            </a:r>
            <a:endParaRPr lang="tr-TR" sz="1793" dirty="0"/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  <a:p>
            <a:r>
              <a:rPr lang="tr-TR" sz="1793" dirty="0" err="1"/>
              <a:t>Lorem</a:t>
            </a:r>
            <a:r>
              <a:rPr lang="tr-TR" sz="1793" dirty="0"/>
              <a:t> </a:t>
            </a:r>
            <a:r>
              <a:rPr lang="tr-TR" sz="1793" dirty="0" err="1"/>
              <a:t>ipsum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sit </a:t>
            </a:r>
            <a:r>
              <a:rPr lang="tr-TR" sz="1793" dirty="0" err="1"/>
              <a:t>amet</a:t>
            </a:r>
            <a:r>
              <a:rPr lang="tr-TR" sz="1793" dirty="0"/>
              <a:t>, </a:t>
            </a:r>
            <a:r>
              <a:rPr lang="tr-TR" sz="1793" dirty="0" err="1"/>
              <a:t>consectetur</a:t>
            </a:r>
            <a:r>
              <a:rPr lang="tr-TR" sz="1793" dirty="0"/>
              <a:t> </a:t>
            </a:r>
            <a:r>
              <a:rPr lang="tr-TR" sz="1793" dirty="0" err="1"/>
              <a:t>adipiscing</a:t>
            </a:r>
            <a:r>
              <a:rPr lang="tr-TR" sz="1793" dirty="0"/>
              <a:t> elit, </a:t>
            </a:r>
            <a:r>
              <a:rPr lang="tr-TR" sz="1793" dirty="0" err="1"/>
              <a:t>sed</a:t>
            </a:r>
            <a:r>
              <a:rPr lang="tr-TR" sz="1793" dirty="0"/>
              <a:t> do </a:t>
            </a:r>
            <a:r>
              <a:rPr lang="tr-TR" sz="1793" dirty="0" err="1"/>
              <a:t>eiusmod</a:t>
            </a:r>
            <a:r>
              <a:rPr lang="tr-TR" sz="1793" dirty="0"/>
              <a:t> </a:t>
            </a:r>
            <a:r>
              <a:rPr lang="tr-TR" sz="1793" dirty="0" err="1"/>
              <a:t>tempor</a:t>
            </a:r>
            <a:r>
              <a:rPr lang="tr-TR" sz="1793" dirty="0"/>
              <a:t> </a:t>
            </a:r>
            <a:r>
              <a:rPr lang="tr-TR" sz="1793" dirty="0" err="1"/>
              <a:t>incididunt</a:t>
            </a:r>
            <a:r>
              <a:rPr lang="tr-TR" sz="1793" dirty="0"/>
              <a:t> ut </a:t>
            </a:r>
            <a:r>
              <a:rPr lang="tr-TR" sz="1793" dirty="0" err="1"/>
              <a:t>labore</a:t>
            </a:r>
            <a:r>
              <a:rPr lang="tr-TR" sz="1793" dirty="0"/>
              <a:t> et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magna</a:t>
            </a:r>
            <a:r>
              <a:rPr lang="tr-TR" sz="1793" dirty="0"/>
              <a:t> </a:t>
            </a:r>
            <a:r>
              <a:rPr lang="tr-TR" sz="1793" dirty="0" err="1"/>
              <a:t>aliqua</a:t>
            </a:r>
            <a:r>
              <a:rPr lang="tr-TR" sz="1793" dirty="0"/>
              <a:t>. Ut enim ad minim </a:t>
            </a:r>
            <a:r>
              <a:rPr lang="tr-TR" sz="1793" dirty="0" err="1"/>
              <a:t>veniam</a:t>
            </a:r>
            <a:r>
              <a:rPr lang="tr-TR" sz="1793" dirty="0"/>
              <a:t>, </a:t>
            </a:r>
            <a:r>
              <a:rPr lang="tr-TR" sz="1793" dirty="0" err="1"/>
              <a:t>quis</a:t>
            </a:r>
            <a:r>
              <a:rPr lang="tr-TR" sz="1793" dirty="0"/>
              <a:t> </a:t>
            </a:r>
            <a:r>
              <a:rPr lang="tr-TR" sz="1793" dirty="0" err="1"/>
              <a:t>nostrud</a:t>
            </a:r>
            <a:r>
              <a:rPr lang="tr-TR" sz="1793" dirty="0"/>
              <a:t> </a:t>
            </a:r>
            <a:r>
              <a:rPr lang="tr-TR" sz="1793" dirty="0" err="1"/>
              <a:t>exercitation</a:t>
            </a:r>
            <a:r>
              <a:rPr lang="tr-TR" sz="1793" dirty="0"/>
              <a:t> </a:t>
            </a:r>
            <a:r>
              <a:rPr lang="tr-TR" sz="1793" dirty="0" err="1"/>
              <a:t>ullamco</a:t>
            </a:r>
            <a:r>
              <a:rPr lang="tr-TR" sz="1793" dirty="0"/>
              <a:t> </a:t>
            </a:r>
            <a:r>
              <a:rPr lang="tr-TR" sz="1793" dirty="0" err="1"/>
              <a:t>laboris</a:t>
            </a:r>
            <a:r>
              <a:rPr lang="tr-TR" sz="1793" dirty="0"/>
              <a:t> </a:t>
            </a:r>
            <a:r>
              <a:rPr lang="tr-TR" sz="1793" dirty="0" err="1"/>
              <a:t>nisi</a:t>
            </a:r>
            <a:r>
              <a:rPr lang="tr-TR" sz="1793" dirty="0"/>
              <a:t> ut </a:t>
            </a:r>
            <a:r>
              <a:rPr lang="tr-TR" sz="1793" dirty="0" err="1"/>
              <a:t>aliquip</a:t>
            </a:r>
            <a:r>
              <a:rPr lang="tr-TR" sz="1793" dirty="0"/>
              <a:t> </a:t>
            </a:r>
            <a:r>
              <a:rPr lang="tr-TR" sz="1793" dirty="0" err="1"/>
              <a:t>ex</a:t>
            </a:r>
            <a:r>
              <a:rPr lang="tr-TR" sz="1793" dirty="0"/>
              <a:t> </a:t>
            </a:r>
            <a:r>
              <a:rPr lang="tr-TR" sz="1793" dirty="0" err="1"/>
              <a:t>ea</a:t>
            </a:r>
            <a:r>
              <a:rPr lang="tr-TR" sz="1793" dirty="0"/>
              <a:t> </a:t>
            </a:r>
            <a:r>
              <a:rPr lang="tr-TR" sz="1793" dirty="0" err="1"/>
              <a:t>commodo</a:t>
            </a:r>
            <a:r>
              <a:rPr lang="tr-TR" sz="1793" dirty="0"/>
              <a:t> </a:t>
            </a:r>
            <a:r>
              <a:rPr lang="tr-TR" sz="1793" dirty="0" err="1"/>
              <a:t>consequat</a:t>
            </a:r>
            <a:r>
              <a:rPr lang="tr-TR" sz="1793" dirty="0"/>
              <a:t>. </a:t>
            </a:r>
            <a:r>
              <a:rPr lang="tr-TR" sz="1793" dirty="0" err="1"/>
              <a:t>Duis</a:t>
            </a:r>
            <a:r>
              <a:rPr lang="tr-TR" sz="1793" dirty="0"/>
              <a:t> </a:t>
            </a:r>
            <a:r>
              <a:rPr lang="tr-TR" sz="1793" dirty="0" err="1"/>
              <a:t>aute</a:t>
            </a:r>
            <a:r>
              <a:rPr lang="tr-TR" sz="1793" dirty="0"/>
              <a:t> </a:t>
            </a:r>
            <a:r>
              <a:rPr lang="tr-TR" sz="1793" dirty="0" err="1"/>
              <a:t>irure</a:t>
            </a:r>
            <a:r>
              <a:rPr lang="tr-TR" sz="1793" dirty="0"/>
              <a:t> </a:t>
            </a:r>
            <a:r>
              <a:rPr lang="tr-TR" sz="1793" dirty="0" err="1"/>
              <a:t>dolor</a:t>
            </a:r>
            <a:r>
              <a:rPr lang="tr-TR" sz="1793" dirty="0"/>
              <a:t> in </a:t>
            </a:r>
            <a:r>
              <a:rPr lang="tr-TR" sz="1793" dirty="0" err="1"/>
              <a:t>reprehenderit</a:t>
            </a:r>
            <a:r>
              <a:rPr lang="tr-TR" sz="1793" dirty="0"/>
              <a:t> in </a:t>
            </a:r>
            <a:r>
              <a:rPr lang="tr-TR" sz="1793" dirty="0" err="1"/>
              <a:t>voluptate</a:t>
            </a:r>
            <a:r>
              <a:rPr lang="tr-TR" sz="1793" dirty="0"/>
              <a:t> </a:t>
            </a:r>
            <a:r>
              <a:rPr lang="tr-TR" sz="1793" dirty="0" err="1"/>
              <a:t>velit</a:t>
            </a:r>
            <a:r>
              <a:rPr lang="tr-TR" sz="1793" dirty="0"/>
              <a:t> esse </a:t>
            </a:r>
            <a:r>
              <a:rPr lang="tr-TR" sz="1793" dirty="0" err="1"/>
              <a:t>cillum</a:t>
            </a:r>
            <a:r>
              <a:rPr lang="tr-TR" sz="1793" dirty="0"/>
              <a:t> </a:t>
            </a:r>
            <a:r>
              <a:rPr lang="tr-TR" sz="1793" dirty="0" err="1"/>
              <a:t>dolore</a:t>
            </a:r>
            <a:r>
              <a:rPr lang="tr-TR" sz="1793" dirty="0"/>
              <a:t> </a:t>
            </a:r>
            <a:r>
              <a:rPr lang="tr-TR" sz="1793" dirty="0" err="1"/>
              <a:t>eu</a:t>
            </a:r>
            <a:r>
              <a:rPr lang="tr-TR" sz="1793" dirty="0"/>
              <a:t> </a:t>
            </a:r>
            <a:r>
              <a:rPr lang="tr-TR" sz="1793" dirty="0" err="1"/>
              <a:t>fugiat</a:t>
            </a:r>
            <a:r>
              <a:rPr lang="tr-TR" sz="1793" dirty="0"/>
              <a:t> </a:t>
            </a:r>
            <a:r>
              <a:rPr lang="tr-TR" sz="1793" dirty="0" err="1"/>
              <a:t>nulla</a:t>
            </a:r>
            <a:r>
              <a:rPr lang="tr-TR" sz="1793" dirty="0"/>
              <a:t> </a:t>
            </a:r>
            <a:r>
              <a:rPr lang="tr-TR" sz="1793" dirty="0" err="1"/>
              <a:t>pariatur</a:t>
            </a:r>
            <a:r>
              <a:rPr lang="tr-TR" sz="1793" dirty="0"/>
              <a:t>. </a:t>
            </a:r>
            <a:r>
              <a:rPr lang="tr-TR" sz="1793" dirty="0" err="1"/>
              <a:t>Excepteur</a:t>
            </a:r>
            <a:r>
              <a:rPr lang="tr-TR" sz="1793" dirty="0"/>
              <a:t> </a:t>
            </a:r>
            <a:r>
              <a:rPr lang="tr-TR" sz="1793" dirty="0" err="1"/>
              <a:t>sint</a:t>
            </a:r>
            <a:r>
              <a:rPr lang="tr-TR" sz="1793" dirty="0"/>
              <a:t> </a:t>
            </a:r>
            <a:r>
              <a:rPr lang="tr-TR" sz="1793" dirty="0" err="1"/>
              <a:t>occaecat</a:t>
            </a:r>
            <a:r>
              <a:rPr lang="tr-TR" sz="1793" dirty="0"/>
              <a:t> </a:t>
            </a:r>
            <a:r>
              <a:rPr lang="tr-TR" sz="1793" dirty="0" err="1"/>
              <a:t>cupidatat</a:t>
            </a:r>
            <a:r>
              <a:rPr lang="tr-TR" sz="1793" dirty="0"/>
              <a:t> </a:t>
            </a:r>
            <a:r>
              <a:rPr lang="tr-TR" sz="1793" dirty="0" err="1"/>
              <a:t>non</a:t>
            </a:r>
            <a:r>
              <a:rPr lang="tr-TR" sz="1793" dirty="0"/>
              <a:t> </a:t>
            </a:r>
            <a:r>
              <a:rPr lang="tr-TR" sz="1793" dirty="0" err="1"/>
              <a:t>proident</a:t>
            </a:r>
            <a:r>
              <a:rPr lang="tr-TR" sz="1793" dirty="0"/>
              <a:t>, </a:t>
            </a:r>
            <a:r>
              <a:rPr lang="tr-TR" sz="1793" dirty="0" err="1"/>
              <a:t>sunt</a:t>
            </a:r>
            <a:r>
              <a:rPr lang="tr-TR" sz="1793" dirty="0"/>
              <a:t> in </a:t>
            </a:r>
            <a:r>
              <a:rPr lang="tr-TR" sz="1793" dirty="0" err="1"/>
              <a:t>culpa</a:t>
            </a:r>
            <a:r>
              <a:rPr lang="tr-TR" sz="1793" dirty="0"/>
              <a:t> </a:t>
            </a:r>
            <a:r>
              <a:rPr lang="tr-TR" sz="1793" dirty="0" err="1"/>
              <a:t>qui</a:t>
            </a:r>
            <a:r>
              <a:rPr lang="tr-TR" sz="1793" dirty="0"/>
              <a:t> </a:t>
            </a:r>
            <a:r>
              <a:rPr lang="tr-TR" sz="1793" dirty="0" err="1"/>
              <a:t>officia</a:t>
            </a:r>
            <a:r>
              <a:rPr lang="tr-TR" sz="1793" dirty="0"/>
              <a:t> </a:t>
            </a:r>
            <a:r>
              <a:rPr lang="tr-TR" sz="1793" dirty="0" err="1"/>
              <a:t>deserunt</a:t>
            </a:r>
            <a:r>
              <a:rPr lang="tr-TR" sz="1793" dirty="0"/>
              <a:t> </a:t>
            </a:r>
            <a:r>
              <a:rPr lang="tr-TR" sz="1793" dirty="0" err="1"/>
              <a:t>mollit</a:t>
            </a:r>
            <a:r>
              <a:rPr lang="tr-TR" sz="1793" dirty="0"/>
              <a:t> anim </a:t>
            </a:r>
            <a:r>
              <a:rPr lang="tr-TR" sz="1793" dirty="0" err="1"/>
              <a:t>id</a:t>
            </a:r>
            <a:r>
              <a:rPr lang="tr-TR" sz="1793" dirty="0"/>
              <a:t> </a:t>
            </a:r>
            <a:r>
              <a:rPr lang="tr-TR" sz="1793" dirty="0" err="1"/>
              <a:t>est</a:t>
            </a:r>
            <a:r>
              <a:rPr lang="tr-TR" sz="1793" dirty="0"/>
              <a:t> </a:t>
            </a:r>
            <a:r>
              <a:rPr lang="tr-TR" sz="1793" dirty="0" err="1"/>
              <a:t>laborum</a:t>
            </a:r>
            <a:r>
              <a:rPr lang="tr-TR" sz="1793" dirty="0"/>
              <a:t>.</a:t>
            </a:r>
          </a:p>
          <a:p>
            <a:endParaRPr lang="tr-TR" sz="1793" dirty="0"/>
          </a:p>
        </p:txBody>
      </p:sp>
    </p:spTree>
    <p:extLst>
      <p:ext uri="{BB962C8B-B14F-4D97-AF65-F5344CB8AC3E}">
        <p14:creationId xmlns:p14="http://schemas.microsoft.com/office/powerpoint/2010/main" val="1916376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3" id="{C692B687-41EF-AF4A-A5A0-D44F15229AE4}" vid="{9502CAD7-CE72-924D-BD1C-A0D895D98472}"/>
    </a:ext>
  </a:extLst>
</a:theme>
</file>

<file path=ppt/theme/theme2.xml><?xml version="1.0" encoding="utf-8"?>
<a:theme xmlns:a="http://schemas.openxmlformats.org/drawingml/2006/main" name="1_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Özel Tasarım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3" id="{C692B687-41EF-AF4A-A5A0-D44F15229AE4}" vid="{B91EA00F-1E73-D44D-B7A5-28DC42F1B06E}"/>
    </a:ext>
  </a:extLst>
</a:theme>
</file>

<file path=ppt/theme/theme4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1177</Words>
  <Application>Microsoft Macintosh PowerPoint</Application>
  <PresentationFormat>Özel</PresentationFormat>
  <Paragraphs>35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Palatino Linotype</vt:lpstr>
      <vt:lpstr>Office Teması</vt:lpstr>
      <vt:lpstr>1_Özel Tasarım</vt:lpstr>
      <vt:lpstr>Özel Tasarım</vt:lpstr>
      <vt:lpstr>PowerPoint Sunusu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subject/>
  <dc:creator>Microsoft Office Kullanıcısı</dc:creator>
  <cp:keywords/>
  <dc:description/>
  <cp:lastModifiedBy>Serdar Oztora</cp:lastModifiedBy>
  <cp:revision>34</cp:revision>
  <cp:lastPrinted>2024-04-15T07:47:50Z</cp:lastPrinted>
  <dcterms:created xsi:type="dcterms:W3CDTF">2017-02-16T09:33:20Z</dcterms:created>
  <dcterms:modified xsi:type="dcterms:W3CDTF">2024-04-15T07:55:39Z</dcterms:modified>
  <cp:category/>
</cp:coreProperties>
</file>